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9" r:id="rId2"/>
    <p:sldId id="261" r:id="rId3"/>
  </p:sldIdLst>
  <p:sldSz cx="27449463" cy="14400213"/>
  <p:notesSz cx="6858000" cy="9144000"/>
  <p:defaultTextStyle>
    <a:defPPr>
      <a:defRPr lang="en-US"/>
    </a:defPPr>
    <a:lvl1pPr marL="0" algn="l" defTabSz="582244" rtl="0" eaLnBrk="1" latinLnBrk="0" hangingPunct="1">
      <a:defRPr sz="2292" kern="1200">
        <a:solidFill>
          <a:schemeClr val="tx1"/>
        </a:solidFill>
        <a:latin typeface="+mn-lt"/>
        <a:ea typeface="+mn-ea"/>
        <a:cs typeface="+mn-cs"/>
      </a:defRPr>
    </a:lvl1pPr>
    <a:lvl2pPr marL="582244" algn="l" defTabSz="582244" rtl="0" eaLnBrk="1" latinLnBrk="0" hangingPunct="1">
      <a:defRPr sz="2292" kern="1200">
        <a:solidFill>
          <a:schemeClr val="tx1"/>
        </a:solidFill>
        <a:latin typeface="+mn-lt"/>
        <a:ea typeface="+mn-ea"/>
        <a:cs typeface="+mn-cs"/>
      </a:defRPr>
    </a:lvl2pPr>
    <a:lvl3pPr marL="1164488" algn="l" defTabSz="582244" rtl="0" eaLnBrk="1" latinLnBrk="0" hangingPunct="1">
      <a:defRPr sz="2292" kern="1200">
        <a:solidFill>
          <a:schemeClr val="tx1"/>
        </a:solidFill>
        <a:latin typeface="+mn-lt"/>
        <a:ea typeface="+mn-ea"/>
        <a:cs typeface="+mn-cs"/>
      </a:defRPr>
    </a:lvl3pPr>
    <a:lvl4pPr marL="1746733" algn="l" defTabSz="582244" rtl="0" eaLnBrk="1" latinLnBrk="0" hangingPunct="1">
      <a:defRPr sz="2292" kern="1200">
        <a:solidFill>
          <a:schemeClr val="tx1"/>
        </a:solidFill>
        <a:latin typeface="+mn-lt"/>
        <a:ea typeface="+mn-ea"/>
        <a:cs typeface="+mn-cs"/>
      </a:defRPr>
    </a:lvl4pPr>
    <a:lvl5pPr marL="2328977" algn="l" defTabSz="582244" rtl="0" eaLnBrk="1" latinLnBrk="0" hangingPunct="1">
      <a:defRPr sz="2292" kern="1200">
        <a:solidFill>
          <a:schemeClr val="tx1"/>
        </a:solidFill>
        <a:latin typeface="+mn-lt"/>
        <a:ea typeface="+mn-ea"/>
        <a:cs typeface="+mn-cs"/>
      </a:defRPr>
    </a:lvl5pPr>
    <a:lvl6pPr marL="2911221" algn="l" defTabSz="582244" rtl="0" eaLnBrk="1" latinLnBrk="0" hangingPunct="1">
      <a:defRPr sz="2292" kern="1200">
        <a:solidFill>
          <a:schemeClr val="tx1"/>
        </a:solidFill>
        <a:latin typeface="+mn-lt"/>
        <a:ea typeface="+mn-ea"/>
        <a:cs typeface="+mn-cs"/>
      </a:defRPr>
    </a:lvl6pPr>
    <a:lvl7pPr marL="3493465" algn="l" defTabSz="582244" rtl="0" eaLnBrk="1" latinLnBrk="0" hangingPunct="1">
      <a:defRPr sz="2292" kern="1200">
        <a:solidFill>
          <a:schemeClr val="tx1"/>
        </a:solidFill>
        <a:latin typeface="+mn-lt"/>
        <a:ea typeface="+mn-ea"/>
        <a:cs typeface="+mn-cs"/>
      </a:defRPr>
    </a:lvl7pPr>
    <a:lvl8pPr marL="4075709" algn="l" defTabSz="582244" rtl="0" eaLnBrk="1" latinLnBrk="0" hangingPunct="1">
      <a:defRPr sz="2292" kern="1200">
        <a:solidFill>
          <a:schemeClr val="tx1"/>
        </a:solidFill>
        <a:latin typeface="+mn-lt"/>
        <a:ea typeface="+mn-ea"/>
        <a:cs typeface="+mn-cs"/>
      </a:defRPr>
    </a:lvl8pPr>
    <a:lvl9pPr marL="4657954" algn="l" defTabSz="582244" rtl="0" eaLnBrk="1" latinLnBrk="0" hangingPunct="1">
      <a:defRPr sz="229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37" userDrawn="1">
          <p15:clr>
            <a:srgbClr val="A4A3A4"/>
          </p15:clr>
        </p15:guide>
        <p15:guide id="2" pos="86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7E67"/>
    <a:srgbClr val="1C9545"/>
    <a:srgbClr val="AFCC32"/>
    <a:srgbClr val="E52355"/>
    <a:srgbClr val="FFFA00"/>
    <a:srgbClr val="F178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781" autoAdjust="0"/>
    <p:restoredTop sz="94660"/>
  </p:normalViewPr>
  <p:slideViewPr>
    <p:cSldViewPr snapToGrid="0" snapToObjects="1">
      <p:cViewPr varScale="1">
        <p:scale>
          <a:sx n="31" d="100"/>
          <a:sy n="31" d="100"/>
        </p:scale>
        <p:origin x="125" y="120"/>
      </p:cViewPr>
      <p:guideLst>
        <p:guide orient="horz" pos="4537"/>
        <p:guide pos="86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B3349-848A-42B5-9774-C74CAEE2DC73}" type="datetimeFigureOut">
              <a:rPr lang="cs-CZ" smtClean="0"/>
              <a:t>14.06.2019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8950" y="1143000"/>
            <a:ext cx="5880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746000-E904-4246-99F9-D17D945B60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6535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46000-E904-4246-99F9-D17D945B6064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7604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6E868-5F5B-5947-A6D2-55A93543F179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5091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8719" y="4473403"/>
            <a:ext cx="23332045" cy="308671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7423" y="8160133"/>
            <a:ext cx="19214626" cy="368005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325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650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976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301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626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952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277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0602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B88D-74DB-9E43-994E-8715B1C7A7A8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6E53-3390-514A-A641-383E2C496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579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B88D-74DB-9E43-994E-8715B1C7A7A8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6E53-3390-514A-A641-383E2C496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541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588624" y="323347"/>
            <a:ext cx="7010099" cy="688010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8340" y="323347"/>
            <a:ext cx="20572796" cy="688010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B88D-74DB-9E43-994E-8715B1C7A7A8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6E53-3390-514A-A641-383E2C496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61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B88D-74DB-9E43-994E-8715B1C7A7A8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6E53-3390-514A-A641-383E2C496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133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8324" y="9253490"/>
            <a:ext cx="23332045" cy="2860043"/>
          </a:xfrm>
        </p:spPr>
        <p:txBody>
          <a:bodyPr anchor="t"/>
          <a:lstStyle>
            <a:lvl1pPr algn="l">
              <a:defRPr sz="11595" b="1" cap="all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8324" y="6103442"/>
            <a:ext cx="23332045" cy="3150043"/>
          </a:xfrm>
        </p:spPr>
        <p:txBody>
          <a:bodyPr anchor="b"/>
          <a:lstStyle>
            <a:lvl1pPr marL="0" indent="0">
              <a:buNone/>
              <a:defRPr sz="5799">
                <a:solidFill>
                  <a:schemeClr val="tx1">
                    <a:tint val="75000"/>
                  </a:schemeClr>
                </a:solidFill>
              </a:defRPr>
            </a:lvl1pPr>
            <a:lvl2pPr marL="1325353" indent="0">
              <a:buNone/>
              <a:defRPr sz="5217">
                <a:solidFill>
                  <a:schemeClr val="tx1">
                    <a:tint val="75000"/>
                  </a:schemeClr>
                </a:solidFill>
              </a:defRPr>
            </a:lvl2pPr>
            <a:lvl3pPr marL="2650704" indent="0">
              <a:buNone/>
              <a:defRPr sz="4638">
                <a:solidFill>
                  <a:schemeClr val="tx1">
                    <a:tint val="75000"/>
                  </a:schemeClr>
                </a:solidFill>
              </a:defRPr>
            </a:lvl3pPr>
            <a:lvl4pPr marL="3976050" indent="0">
              <a:buNone/>
              <a:defRPr sz="4062">
                <a:solidFill>
                  <a:schemeClr val="tx1">
                    <a:tint val="75000"/>
                  </a:schemeClr>
                </a:solidFill>
              </a:defRPr>
            </a:lvl4pPr>
            <a:lvl5pPr marL="5301405" indent="0">
              <a:buNone/>
              <a:defRPr sz="4062">
                <a:solidFill>
                  <a:schemeClr val="tx1">
                    <a:tint val="75000"/>
                  </a:schemeClr>
                </a:solidFill>
              </a:defRPr>
            </a:lvl5pPr>
            <a:lvl6pPr marL="6626758" indent="0">
              <a:buNone/>
              <a:defRPr sz="4062">
                <a:solidFill>
                  <a:schemeClr val="tx1">
                    <a:tint val="75000"/>
                  </a:schemeClr>
                </a:solidFill>
              </a:defRPr>
            </a:lvl6pPr>
            <a:lvl7pPr marL="7952109" indent="0">
              <a:buNone/>
              <a:defRPr sz="4062">
                <a:solidFill>
                  <a:schemeClr val="tx1">
                    <a:tint val="75000"/>
                  </a:schemeClr>
                </a:solidFill>
              </a:defRPr>
            </a:lvl7pPr>
            <a:lvl8pPr marL="9277456" indent="0">
              <a:buNone/>
              <a:defRPr sz="4062">
                <a:solidFill>
                  <a:schemeClr val="tx1">
                    <a:tint val="75000"/>
                  </a:schemeClr>
                </a:solidFill>
              </a:defRPr>
            </a:lvl8pPr>
            <a:lvl9pPr marL="10602807" indent="0">
              <a:buNone/>
              <a:defRPr sz="40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B88D-74DB-9E43-994E-8715B1C7A7A8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6E53-3390-514A-A641-383E2C496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8342" y="1880029"/>
            <a:ext cx="13791447" cy="5323412"/>
          </a:xfrm>
        </p:spPr>
        <p:txBody>
          <a:bodyPr/>
          <a:lstStyle>
            <a:lvl1pPr>
              <a:defRPr sz="8115"/>
            </a:lvl1pPr>
            <a:lvl2pPr>
              <a:defRPr sz="6957"/>
            </a:lvl2pPr>
            <a:lvl3pPr>
              <a:defRPr sz="5799"/>
            </a:lvl3pPr>
            <a:lvl4pPr>
              <a:defRPr sz="5217"/>
            </a:lvl4pPr>
            <a:lvl5pPr>
              <a:defRPr sz="5217"/>
            </a:lvl5pPr>
            <a:lvl6pPr>
              <a:defRPr sz="5217"/>
            </a:lvl6pPr>
            <a:lvl7pPr>
              <a:defRPr sz="5217"/>
            </a:lvl7pPr>
            <a:lvl8pPr>
              <a:defRPr sz="5217"/>
            </a:lvl8pPr>
            <a:lvl9pPr>
              <a:defRPr sz="5217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07281" y="1880029"/>
            <a:ext cx="13791447" cy="5323412"/>
          </a:xfrm>
        </p:spPr>
        <p:txBody>
          <a:bodyPr/>
          <a:lstStyle>
            <a:lvl1pPr>
              <a:defRPr sz="8115"/>
            </a:lvl1pPr>
            <a:lvl2pPr>
              <a:defRPr sz="6957"/>
            </a:lvl2pPr>
            <a:lvl3pPr>
              <a:defRPr sz="5799"/>
            </a:lvl3pPr>
            <a:lvl4pPr>
              <a:defRPr sz="5217"/>
            </a:lvl4pPr>
            <a:lvl5pPr>
              <a:defRPr sz="5217"/>
            </a:lvl5pPr>
            <a:lvl6pPr>
              <a:defRPr sz="5217"/>
            </a:lvl6pPr>
            <a:lvl7pPr>
              <a:defRPr sz="5217"/>
            </a:lvl7pPr>
            <a:lvl8pPr>
              <a:defRPr sz="5217"/>
            </a:lvl8pPr>
            <a:lvl9pPr>
              <a:defRPr sz="5217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B88D-74DB-9E43-994E-8715B1C7A7A8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6E53-3390-514A-A641-383E2C496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816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2481" y="576691"/>
            <a:ext cx="24704515" cy="2400034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2476" y="3223384"/>
            <a:ext cx="12128284" cy="1343353"/>
          </a:xfrm>
        </p:spPr>
        <p:txBody>
          <a:bodyPr anchor="b"/>
          <a:lstStyle>
            <a:lvl1pPr marL="0" indent="0">
              <a:buNone/>
              <a:defRPr sz="6957" b="1"/>
            </a:lvl1pPr>
            <a:lvl2pPr marL="1325353" indent="0">
              <a:buNone/>
              <a:defRPr sz="5799" b="1"/>
            </a:lvl2pPr>
            <a:lvl3pPr marL="2650704" indent="0">
              <a:buNone/>
              <a:defRPr sz="5217" b="1"/>
            </a:lvl3pPr>
            <a:lvl4pPr marL="3976050" indent="0">
              <a:buNone/>
              <a:defRPr sz="4638" b="1"/>
            </a:lvl4pPr>
            <a:lvl5pPr marL="5301405" indent="0">
              <a:buNone/>
              <a:defRPr sz="4638" b="1"/>
            </a:lvl5pPr>
            <a:lvl6pPr marL="6626758" indent="0">
              <a:buNone/>
              <a:defRPr sz="4638" b="1"/>
            </a:lvl6pPr>
            <a:lvl7pPr marL="7952109" indent="0">
              <a:buNone/>
              <a:defRPr sz="4638" b="1"/>
            </a:lvl7pPr>
            <a:lvl8pPr marL="9277456" indent="0">
              <a:buNone/>
              <a:defRPr sz="4638" b="1"/>
            </a:lvl8pPr>
            <a:lvl9pPr marL="10602807" indent="0">
              <a:buNone/>
              <a:defRPr sz="4638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2476" y="4566746"/>
            <a:ext cx="12128284" cy="8296792"/>
          </a:xfrm>
        </p:spPr>
        <p:txBody>
          <a:bodyPr/>
          <a:lstStyle>
            <a:lvl1pPr>
              <a:defRPr sz="6957"/>
            </a:lvl1pPr>
            <a:lvl2pPr>
              <a:defRPr sz="5799"/>
            </a:lvl2pPr>
            <a:lvl3pPr>
              <a:defRPr sz="5217"/>
            </a:lvl3pPr>
            <a:lvl4pPr>
              <a:defRPr sz="4638"/>
            </a:lvl4pPr>
            <a:lvl5pPr>
              <a:defRPr sz="4638"/>
            </a:lvl5pPr>
            <a:lvl6pPr>
              <a:defRPr sz="4638"/>
            </a:lvl6pPr>
            <a:lvl7pPr>
              <a:defRPr sz="4638"/>
            </a:lvl7pPr>
            <a:lvl8pPr>
              <a:defRPr sz="4638"/>
            </a:lvl8pPr>
            <a:lvl9pPr>
              <a:defRPr sz="4638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943952" y="3223384"/>
            <a:ext cx="12133045" cy="1343353"/>
          </a:xfrm>
        </p:spPr>
        <p:txBody>
          <a:bodyPr anchor="b"/>
          <a:lstStyle>
            <a:lvl1pPr marL="0" indent="0">
              <a:buNone/>
              <a:defRPr sz="6957" b="1"/>
            </a:lvl1pPr>
            <a:lvl2pPr marL="1325353" indent="0">
              <a:buNone/>
              <a:defRPr sz="5799" b="1"/>
            </a:lvl2pPr>
            <a:lvl3pPr marL="2650704" indent="0">
              <a:buNone/>
              <a:defRPr sz="5217" b="1"/>
            </a:lvl3pPr>
            <a:lvl4pPr marL="3976050" indent="0">
              <a:buNone/>
              <a:defRPr sz="4638" b="1"/>
            </a:lvl4pPr>
            <a:lvl5pPr marL="5301405" indent="0">
              <a:buNone/>
              <a:defRPr sz="4638" b="1"/>
            </a:lvl5pPr>
            <a:lvl6pPr marL="6626758" indent="0">
              <a:buNone/>
              <a:defRPr sz="4638" b="1"/>
            </a:lvl6pPr>
            <a:lvl7pPr marL="7952109" indent="0">
              <a:buNone/>
              <a:defRPr sz="4638" b="1"/>
            </a:lvl7pPr>
            <a:lvl8pPr marL="9277456" indent="0">
              <a:buNone/>
              <a:defRPr sz="4638" b="1"/>
            </a:lvl8pPr>
            <a:lvl9pPr marL="10602807" indent="0">
              <a:buNone/>
              <a:defRPr sz="4638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43952" y="4566746"/>
            <a:ext cx="12133045" cy="8296792"/>
          </a:xfrm>
        </p:spPr>
        <p:txBody>
          <a:bodyPr/>
          <a:lstStyle>
            <a:lvl1pPr>
              <a:defRPr sz="6957"/>
            </a:lvl1pPr>
            <a:lvl2pPr>
              <a:defRPr sz="5799"/>
            </a:lvl2pPr>
            <a:lvl3pPr>
              <a:defRPr sz="5217"/>
            </a:lvl3pPr>
            <a:lvl4pPr>
              <a:defRPr sz="4638"/>
            </a:lvl4pPr>
            <a:lvl5pPr>
              <a:defRPr sz="4638"/>
            </a:lvl5pPr>
            <a:lvl6pPr>
              <a:defRPr sz="4638"/>
            </a:lvl6pPr>
            <a:lvl7pPr>
              <a:defRPr sz="4638"/>
            </a:lvl7pPr>
            <a:lvl8pPr>
              <a:defRPr sz="4638"/>
            </a:lvl8pPr>
            <a:lvl9pPr>
              <a:defRPr sz="4638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B88D-74DB-9E43-994E-8715B1C7A7A8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6E53-3390-514A-A641-383E2C496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923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B88D-74DB-9E43-994E-8715B1C7A7A8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6E53-3390-514A-A641-383E2C496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009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B88D-74DB-9E43-994E-8715B1C7A7A8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6E53-3390-514A-A641-383E2C496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23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2480" y="573344"/>
            <a:ext cx="9030684" cy="2440034"/>
          </a:xfrm>
        </p:spPr>
        <p:txBody>
          <a:bodyPr anchor="b"/>
          <a:lstStyle>
            <a:lvl1pPr algn="l">
              <a:defRPr sz="5799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31978" y="573361"/>
            <a:ext cx="15345014" cy="12290183"/>
          </a:xfrm>
        </p:spPr>
        <p:txBody>
          <a:bodyPr/>
          <a:lstStyle>
            <a:lvl1pPr>
              <a:defRPr sz="9279"/>
            </a:lvl1pPr>
            <a:lvl2pPr>
              <a:defRPr sz="8115"/>
            </a:lvl2pPr>
            <a:lvl3pPr>
              <a:defRPr sz="6957"/>
            </a:lvl3pPr>
            <a:lvl4pPr>
              <a:defRPr sz="5799"/>
            </a:lvl4pPr>
            <a:lvl5pPr>
              <a:defRPr sz="5799"/>
            </a:lvl5pPr>
            <a:lvl6pPr>
              <a:defRPr sz="5799"/>
            </a:lvl6pPr>
            <a:lvl7pPr>
              <a:defRPr sz="5799"/>
            </a:lvl7pPr>
            <a:lvl8pPr>
              <a:defRPr sz="5799"/>
            </a:lvl8pPr>
            <a:lvl9pPr>
              <a:defRPr sz="5799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2480" y="3013380"/>
            <a:ext cx="9030684" cy="9850145"/>
          </a:xfrm>
        </p:spPr>
        <p:txBody>
          <a:bodyPr/>
          <a:lstStyle>
            <a:lvl1pPr marL="0" indent="0">
              <a:buNone/>
              <a:defRPr sz="4062"/>
            </a:lvl1pPr>
            <a:lvl2pPr marL="1325353" indent="0">
              <a:buNone/>
              <a:defRPr sz="3477"/>
            </a:lvl2pPr>
            <a:lvl3pPr marL="2650704" indent="0">
              <a:buNone/>
              <a:defRPr sz="2895"/>
            </a:lvl3pPr>
            <a:lvl4pPr marL="3976050" indent="0">
              <a:buNone/>
              <a:defRPr sz="2610"/>
            </a:lvl4pPr>
            <a:lvl5pPr marL="5301405" indent="0">
              <a:buNone/>
              <a:defRPr sz="2610"/>
            </a:lvl5pPr>
            <a:lvl6pPr marL="6626758" indent="0">
              <a:buNone/>
              <a:defRPr sz="2610"/>
            </a:lvl6pPr>
            <a:lvl7pPr marL="7952109" indent="0">
              <a:buNone/>
              <a:defRPr sz="2610"/>
            </a:lvl7pPr>
            <a:lvl8pPr marL="9277456" indent="0">
              <a:buNone/>
              <a:defRPr sz="2610"/>
            </a:lvl8pPr>
            <a:lvl9pPr marL="10602807" indent="0">
              <a:buNone/>
              <a:defRPr sz="261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B88D-74DB-9E43-994E-8715B1C7A7A8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6E53-3390-514A-A641-383E2C496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836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0295" y="10080163"/>
            <a:ext cx="16469678" cy="1190018"/>
          </a:xfrm>
        </p:spPr>
        <p:txBody>
          <a:bodyPr anchor="b"/>
          <a:lstStyle>
            <a:lvl1pPr algn="l">
              <a:defRPr sz="5799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80295" y="1286690"/>
            <a:ext cx="16469678" cy="8640129"/>
          </a:xfrm>
        </p:spPr>
        <p:txBody>
          <a:bodyPr/>
          <a:lstStyle>
            <a:lvl1pPr marL="0" indent="0">
              <a:buNone/>
              <a:defRPr sz="9279"/>
            </a:lvl1pPr>
            <a:lvl2pPr marL="1325353" indent="0">
              <a:buNone/>
              <a:defRPr sz="8115"/>
            </a:lvl2pPr>
            <a:lvl3pPr marL="2650704" indent="0">
              <a:buNone/>
              <a:defRPr sz="6957"/>
            </a:lvl3pPr>
            <a:lvl4pPr marL="3976050" indent="0">
              <a:buNone/>
              <a:defRPr sz="5799"/>
            </a:lvl4pPr>
            <a:lvl5pPr marL="5301405" indent="0">
              <a:buNone/>
              <a:defRPr sz="5799"/>
            </a:lvl5pPr>
            <a:lvl6pPr marL="6626758" indent="0">
              <a:buNone/>
              <a:defRPr sz="5799"/>
            </a:lvl6pPr>
            <a:lvl7pPr marL="7952109" indent="0">
              <a:buNone/>
              <a:defRPr sz="5799"/>
            </a:lvl7pPr>
            <a:lvl8pPr marL="9277456" indent="0">
              <a:buNone/>
              <a:defRPr sz="5799"/>
            </a:lvl8pPr>
            <a:lvl9pPr marL="10602807" indent="0">
              <a:buNone/>
              <a:defRPr sz="5799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0295" y="11270171"/>
            <a:ext cx="16469678" cy="1690025"/>
          </a:xfrm>
        </p:spPr>
        <p:txBody>
          <a:bodyPr/>
          <a:lstStyle>
            <a:lvl1pPr marL="0" indent="0">
              <a:buNone/>
              <a:defRPr sz="4062"/>
            </a:lvl1pPr>
            <a:lvl2pPr marL="1325353" indent="0">
              <a:buNone/>
              <a:defRPr sz="3477"/>
            </a:lvl2pPr>
            <a:lvl3pPr marL="2650704" indent="0">
              <a:buNone/>
              <a:defRPr sz="2895"/>
            </a:lvl3pPr>
            <a:lvl4pPr marL="3976050" indent="0">
              <a:buNone/>
              <a:defRPr sz="2610"/>
            </a:lvl4pPr>
            <a:lvl5pPr marL="5301405" indent="0">
              <a:buNone/>
              <a:defRPr sz="2610"/>
            </a:lvl5pPr>
            <a:lvl6pPr marL="6626758" indent="0">
              <a:buNone/>
              <a:defRPr sz="2610"/>
            </a:lvl6pPr>
            <a:lvl7pPr marL="7952109" indent="0">
              <a:buNone/>
              <a:defRPr sz="2610"/>
            </a:lvl7pPr>
            <a:lvl8pPr marL="9277456" indent="0">
              <a:buNone/>
              <a:defRPr sz="2610"/>
            </a:lvl8pPr>
            <a:lvl9pPr marL="10602807" indent="0">
              <a:buNone/>
              <a:defRPr sz="261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B88D-74DB-9E43-994E-8715B1C7A7A8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6E53-3390-514A-A641-383E2C496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858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95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2481" y="576691"/>
            <a:ext cx="24704515" cy="24000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2481" y="3360050"/>
            <a:ext cx="24704515" cy="95034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72473" y="13346885"/>
            <a:ext cx="6404875" cy="7666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47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6B88D-74DB-9E43-994E-8715B1C7A7A8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78568" y="13346885"/>
            <a:ext cx="8692328" cy="7666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47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672119" y="13346885"/>
            <a:ext cx="6404875" cy="7666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47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86E53-3390-514A-A641-383E2C496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9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25353" rtl="0" eaLnBrk="1" latinLnBrk="0" hangingPunct="1">
        <a:spcBef>
          <a:spcPct val="0"/>
        </a:spcBef>
        <a:buNone/>
        <a:defRPr sz="127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94016" indent="-994016" algn="l" defTabSz="1325353" rtl="0" eaLnBrk="1" latinLnBrk="0" hangingPunct="1">
        <a:spcBef>
          <a:spcPct val="20000"/>
        </a:spcBef>
        <a:buFont typeface="Arial"/>
        <a:buChar char="•"/>
        <a:defRPr sz="9279" kern="1200">
          <a:solidFill>
            <a:schemeClr val="tx1"/>
          </a:solidFill>
          <a:latin typeface="+mn-lt"/>
          <a:ea typeface="+mn-ea"/>
          <a:cs typeface="+mn-cs"/>
        </a:defRPr>
      </a:lvl1pPr>
      <a:lvl2pPr marL="2153694" indent="-828341" algn="l" defTabSz="1325353" rtl="0" eaLnBrk="1" latinLnBrk="0" hangingPunct="1">
        <a:spcBef>
          <a:spcPct val="20000"/>
        </a:spcBef>
        <a:buFont typeface="Arial"/>
        <a:buChar char="–"/>
        <a:defRPr sz="8115" kern="1200">
          <a:solidFill>
            <a:schemeClr val="tx1"/>
          </a:solidFill>
          <a:latin typeface="+mn-lt"/>
          <a:ea typeface="+mn-ea"/>
          <a:cs typeface="+mn-cs"/>
        </a:defRPr>
      </a:lvl2pPr>
      <a:lvl3pPr marL="3313378" indent="-662674" algn="l" defTabSz="1325353" rtl="0" eaLnBrk="1" latinLnBrk="0" hangingPunct="1">
        <a:spcBef>
          <a:spcPct val="20000"/>
        </a:spcBef>
        <a:buFont typeface="Arial"/>
        <a:buChar char="•"/>
        <a:defRPr sz="6957" kern="1200">
          <a:solidFill>
            <a:schemeClr val="tx1"/>
          </a:solidFill>
          <a:latin typeface="+mn-lt"/>
          <a:ea typeface="+mn-ea"/>
          <a:cs typeface="+mn-cs"/>
        </a:defRPr>
      </a:lvl3pPr>
      <a:lvl4pPr marL="4638731" indent="-662674" algn="l" defTabSz="1325353" rtl="0" eaLnBrk="1" latinLnBrk="0" hangingPunct="1">
        <a:spcBef>
          <a:spcPct val="20000"/>
        </a:spcBef>
        <a:buFont typeface="Arial"/>
        <a:buChar char="–"/>
        <a:defRPr sz="5799" kern="1200">
          <a:solidFill>
            <a:schemeClr val="tx1"/>
          </a:solidFill>
          <a:latin typeface="+mn-lt"/>
          <a:ea typeface="+mn-ea"/>
          <a:cs typeface="+mn-cs"/>
        </a:defRPr>
      </a:lvl4pPr>
      <a:lvl5pPr marL="5964078" indent="-662674" algn="l" defTabSz="1325353" rtl="0" eaLnBrk="1" latinLnBrk="0" hangingPunct="1">
        <a:spcBef>
          <a:spcPct val="20000"/>
        </a:spcBef>
        <a:buFont typeface="Arial"/>
        <a:buChar char="»"/>
        <a:defRPr sz="5799" kern="1200">
          <a:solidFill>
            <a:schemeClr val="tx1"/>
          </a:solidFill>
          <a:latin typeface="+mn-lt"/>
          <a:ea typeface="+mn-ea"/>
          <a:cs typeface="+mn-cs"/>
        </a:defRPr>
      </a:lvl5pPr>
      <a:lvl6pPr marL="7289429" indent="-662674" algn="l" defTabSz="1325353" rtl="0" eaLnBrk="1" latinLnBrk="0" hangingPunct="1">
        <a:spcBef>
          <a:spcPct val="20000"/>
        </a:spcBef>
        <a:buFont typeface="Arial"/>
        <a:buChar char="•"/>
        <a:defRPr sz="5799" kern="1200">
          <a:solidFill>
            <a:schemeClr val="tx1"/>
          </a:solidFill>
          <a:latin typeface="+mn-lt"/>
          <a:ea typeface="+mn-ea"/>
          <a:cs typeface="+mn-cs"/>
        </a:defRPr>
      </a:lvl6pPr>
      <a:lvl7pPr marL="8614781" indent="-662674" algn="l" defTabSz="1325353" rtl="0" eaLnBrk="1" latinLnBrk="0" hangingPunct="1">
        <a:spcBef>
          <a:spcPct val="20000"/>
        </a:spcBef>
        <a:buFont typeface="Arial"/>
        <a:buChar char="•"/>
        <a:defRPr sz="5799" kern="1200">
          <a:solidFill>
            <a:schemeClr val="tx1"/>
          </a:solidFill>
          <a:latin typeface="+mn-lt"/>
          <a:ea typeface="+mn-ea"/>
          <a:cs typeface="+mn-cs"/>
        </a:defRPr>
      </a:lvl7pPr>
      <a:lvl8pPr marL="9940136" indent="-662674" algn="l" defTabSz="1325353" rtl="0" eaLnBrk="1" latinLnBrk="0" hangingPunct="1">
        <a:spcBef>
          <a:spcPct val="20000"/>
        </a:spcBef>
        <a:buFont typeface="Arial"/>
        <a:buChar char="•"/>
        <a:defRPr sz="5799" kern="1200">
          <a:solidFill>
            <a:schemeClr val="tx1"/>
          </a:solidFill>
          <a:latin typeface="+mn-lt"/>
          <a:ea typeface="+mn-ea"/>
          <a:cs typeface="+mn-cs"/>
        </a:defRPr>
      </a:lvl8pPr>
      <a:lvl9pPr marL="11265483" indent="-662674" algn="l" defTabSz="1325353" rtl="0" eaLnBrk="1" latinLnBrk="0" hangingPunct="1">
        <a:spcBef>
          <a:spcPct val="20000"/>
        </a:spcBef>
        <a:buFont typeface="Arial"/>
        <a:buChar char="•"/>
        <a:defRPr sz="5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25353" rtl="0" eaLnBrk="1" latinLnBrk="0" hangingPunct="1">
        <a:defRPr sz="5217" kern="1200">
          <a:solidFill>
            <a:schemeClr val="tx1"/>
          </a:solidFill>
          <a:latin typeface="+mn-lt"/>
          <a:ea typeface="+mn-ea"/>
          <a:cs typeface="+mn-cs"/>
        </a:defRPr>
      </a:lvl1pPr>
      <a:lvl2pPr marL="1325353" algn="l" defTabSz="1325353" rtl="0" eaLnBrk="1" latinLnBrk="0" hangingPunct="1">
        <a:defRPr sz="5217" kern="1200">
          <a:solidFill>
            <a:schemeClr val="tx1"/>
          </a:solidFill>
          <a:latin typeface="+mn-lt"/>
          <a:ea typeface="+mn-ea"/>
          <a:cs typeface="+mn-cs"/>
        </a:defRPr>
      </a:lvl2pPr>
      <a:lvl3pPr marL="2650704" algn="l" defTabSz="1325353" rtl="0" eaLnBrk="1" latinLnBrk="0" hangingPunct="1">
        <a:defRPr sz="5217" kern="1200">
          <a:solidFill>
            <a:schemeClr val="tx1"/>
          </a:solidFill>
          <a:latin typeface="+mn-lt"/>
          <a:ea typeface="+mn-ea"/>
          <a:cs typeface="+mn-cs"/>
        </a:defRPr>
      </a:lvl3pPr>
      <a:lvl4pPr marL="3976050" algn="l" defTabSz="1325353" rtl="0" eaLnBrk="1" latinLnBrk="0" hangingPunct="1">
        <a:defRPr sz="5217" kern="1200">
          <a:solidFill>
            <a:schemeClr val="tx1"/>
          </a:solidFill>
          <a:latin typeface="+mn-lt"/>
          <a:ea typeface="+mn-ea"/>
          <a:cs typeface="+mn-cs"/>
        </a:defRPr>
      </a:lvl4pPr>
      <a:lvl5pPr marL="5301405" algn="l" defTabSz="1325353" rtl="0" eaLnBrk="1" latinLnBrk="0" hangingPunct="1">
        <a:defRPr sz="5217" kern="1200">
          <a:solidFill>
            <a:schemeClr val="tx1"/>
          </a:solidFill>
          <a:latin typeface="+mn-lt"/>
          <a:ea typeface="+mn-ea"/>
          <a:cs typeface="+mn-cs"/>
        </a:defRPr>
      </a:lvl5pPr>
      <a:lvl6pPr marL="6626758" algn="l" defTabSz="1325353" rtl="0" eaLnBrk="1" latinLnBrk="0" hangingPunct="1">
        <a:defRPr sz="5217" kern="1200">
          <a:solidFill>
            <a:schemeClr val="tx1"/>
          </a:solidFill>
          <a:latin typeface="+mn-lt"/>
          <a:ea typeface="+mn-ea"/>
          <a:cs typeface="+mn-cs"/>
        </a:defRPr>
      </a:lvl6pPr>
      <a:lvl7pPr marL="7952109" algn="l" defTabSz="1325353" rtl="0" eaLnBrk="1" latinLnBrk="0" hangingPunct="1">
        <a:defRPr sz="5217" kern="1200">
          <a:solidFill>
            <a:schemeClr val="tx1"/>
          </a:solidFill>
          <a:latin typeface="+mn-lt"/>
          <a:ea typeface="+mn-ea"/>
          <a:cs typeface="+mn-cs"/>
        </a:defRPr>
      </a:lvl7pPr>
      <a:lvl8pPr marL="9277456" algn="l" defTabSz="1325353" rtl="0" eaLnBrk="1" latinLnBrk="0" hangingPunct="1">
        <a:defRPr sz="5217" kern="1200">
          <a:solidFill>
            <a:schemeClr val="tx1"/>
          </a:solidFill>
          <a:latin typeface="+mn-lt"/>
          <a:ea typeface="+mn-ea"/>
          <a:cs typeface="+mn-cs"/>
        </a:defRPr>
      </a:lvl8pPr>
      <a:lvl9pPr marL="10602807" algn="l" defTabSz="1325353" rtl="0" eaLnBrk="1" latinLnBrk="0" hangingPunct="1">
        <a:defRPr sz="52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mozek.brontosaurus.cz/index.php/cely-mozek/dokumenty/pro-organizatory/118-organizatorum-mezinarodnich-akci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mozek.brontosaurus.cz/index.php/cely-mozek/dokumenty/pro-organizatory/118-propagace-sablony-a-dokumenty-k-vyuziti" TargetMode="Externa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18179143" y="6668807"/>
            <a:ext cx="10318692" cy="9841193"/>
          </a:xfrm>
          <a:prstGeom prst="ellipse">
            <a:avLst/>
          </a:prstGeom>
          <a:solidFill>
            <a:srgbClr val="357E67"/>
          </a:solidFill>
          <a:ln>
            <a:solidFill>
              <a:srgbClr val="357E6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5949" dirty="0">
              <a:solidFill>
                <a:schemeClr val="bg1"/>
              </a:solidFill>
              <a:latin typeface="Delm Regular"/>
              <a:cs typeface="Delm Regular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895387" y="7303743"/>
            <a:ext cx="9146984" cy="795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5040" dirty="0">
              <a:solidFill>
                <a:srgbClr val="FFFFFF"/>
              </a:solidFill>
              <a:latin typeface="Delm" pitchFamily="50" charset="-18"/>
              <a:cs typeface="Delm Regular"/>
            </a:endParaRPr>
          </a:p>
          <a:p>
            <a:pPr algn="ctr"/>
            <a:r>
              <a:rPr lang="cs-CZ" sz="7200" dirty="0">
                <a:solidFill>
                  <a:srgbClr val="FFFFFF"/>
                </a:solidFill>
                <a:latin typeface="Delm" pitchFamily="50" charset="-18"/>
                <a:cs typeface="Delm Regular"/>
              </a:rPr>
              <a:t>SEBEPOZNÁNÍ</a:t>
            </a:r>
          </a:p>
          <a:p>
            <a:pPr algn="ctr"/>
            <a:endParaRPr lang="cs-CZ" sz="7200" dirty="0">
              <a:solidFill>
                <a:srgbClr val="FFFFFF"/>
              </a:solidFill>
              <a:latin typeface="Delm" pitchFamily="50" charset="-18"/>
              <a:cs typeface="Delm Regular"/>
            </a:endParaRPr>
          </a:p>
          <a:p>
            <a:pPr algn="ctr"/>
            <a:r>
              <a:rPr lang="cs-CZ" sz="7200" dirty="0">
                <a:solidFill>
                  <a:srgbClr val="FFFFFF"/>
                </a:solidFill>
                <a:latin typeface="Delm" pitchFamily="50" charset="-18"/>
                <a:cs typeface="Delm Regular"/>
              </a:rPr>
              <a:t>MYŠLENKOVÉ MAPY</a:t>
            </a:r>
          </a:p>
          <a:p>
            <a:pPr algn="ctr"/>
            <a:endParaRPr lang="cs-CZ" sz="7200" dirty="0">
              <a:solidFill>
                <a:srgbClr val="FFFFFF"/>
              </a:solidFill>
              <a:latin typeface="Delm" pitchFamily="50" charset="-18"/>
              <a:cs typeface="Delm Regular"/>
            </a:endParaRPr>
          </a:p>
          <a:p>
            <a:pPr algn="ctr"/>
            <a:r>
              <a:rPr lang="cs-CZ" sz="7200" dirty="0">
                <a:solidFill>
                  <a:srgbClr val="FFFFFF"/>
                </a:solidFill>
                <a:latin typeface="Delm" pitchFamily="50" charset="-18"/>
                <a:cs typeface="Delm Regular"/>
              </a:rPr>
              <a:t>VĚŠENÍ BUDEK</a:t>
            </a:r>
          </a:p>
          <a:p>
            <a:pPr marL="720021" indent="-720021" algn="ctr">
              <a:buFont typeface="Arial" panose="020B0604020202020204" pitchFamily="34" charset="0"/>
              <a:buChar char="•"/>
            </a:pPr>
            <a:endParaRPr lang="cs-CZ" sz="5040" dirty="0">
              <a:solidFill>
                <a:srgbClr val="FFFFFF"/>
              </a:solidFill>
              <a:latin typeface="Delm" pitchFamily="50" charset="-18"/>
              <a:cs typeface="Delm Regular"/>
            </a:endParaRPr>
          </a:p>
          <a:p>
            <a:pPr marL="720021" indent="-720021" algn="ctr">
              <a:buFont typeface="Arial" panose="020B0604020202020204" pitchFamily="34" charset="0"/>
              <a:buChar char="•"/>
            </a:pPr>
            <a:endParaRPr lang="en-US" sz="5040" dirty="0">
              <a:solidFill>
                <a:srgbClr val="FFFFFF"/>
              </a:solidFill>
              <a:latin typeface="Delm" pitchFamily="50" charset="-18"/>
              <a:cs typeface="Delm Regular"/>
            </a:endParaRPr>
          </a:p>
        </p:txBody>
      </p:sp>
      <p:pic>
        <p:nvPicPr>
          <p:cNvPr id="23" name="Obrázek 22">
            <a:extLst>
              <a:ext uri="{FF2B5EF4-FFF2-40B4-BE49-F238E27FC236}">
                <a16:creationId xmlns:a16="http://schemas.microsoft.com/office/drawing/2014/main" xmlns="" id="{D70599C1-3980-4E2A-837C-7B6579F1EB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832" r="2226" b="40971"/>
          <a:stretch/>
        </p:blipFill>
        <p:spPr>
          <a:xfrm>
            <a:off x="-1323933" y="7545320"/>
            <a:ext cx="7977182" cy="7977182"/>
          </a:xfrm>
          <a:prstGeom prst="ellipse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9" t="742" r="43086" b="23889"/>
          <a:stretch/>
        </p:blipFill>
        <p:spPr>
          <a:xfrm>
            <a:off x="7353556" y="823713"/>
            <a:ext cx="12742347" cy="12742347"/>
          </a:xfrm>
          <a:prstGeom prst="ellipse">
            <a:avLst/>
          </a:prstGeom>
        </p:spPr>
      </p:pic>
      <p:sp>
        <p:nvSpPr>
          <p:cNvPr id="13" name="Oval 6">
            <a:extLst>
              <a:ext uri="{FF2B5EF4-FFF2-40B4-BE49-F238E27FC236}">
                <a16:creationId xmlns:a16="http://schemas.microsoft.com/office/drawing/2014/main" xmlns="" id="{27FACF66-8AB3-48AD-BEDF-AB20C433E5BC}"/>
              </a:ext>
            </a:extLst>
          </p:cNvPr>
          <p:cNvSpPr/>
          <p:nvPr/>
        </p:nvSpPr>
        <p:spPr>
          <a:xfrm>
            <a:off x="-649938" y="-3993193"/>
            <a:ext cx="11083331" cy="10977108"/>
          </a:xfrm>
          <a:prstGeom prst="ellipse">
            <a:avLst/>
          </a:prstGeom>
          <a:solidFill>
            <a:srgbClr val="357E67"/>
          </a:solidFill>
          <a:ln>
            <a:solidFill>
              <a:srgbClr val="357E6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5949" dirty="0">
              <a:solidFill>
                <a:srgbClr val="AFCC32"/>
              </a:solidFill>
              <a:latin typeface="Delm Regular"/>
              <a:cs typeface="Delm Regular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6D9FB1B8-12BB-4620-BBE7-7E391C87554D}"/>
              </a:ext>
            </a:extLst>
          </p:cNvPr>
          <p:cNvSpPr txBox="1"/>
          <p:nvPr/>
        </p:nvSpPr>
        <p:spPr>
          <a:xfrm>
            <a:off x="291591" y="-43542"/>
            <a:ext cx="9485620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7200" dirty="0">
              <a:solidFill>
                <a:schemeClr val="bg1"/>
              </a:solidFill>
              <a:latin typeface="Delm" panose="02000000000000000000"/>
            </a:endParaRPr>
          </a:p>
          <a:p>
            <a:pPr algn="ctr"/>
            <a:r>
              <a:rPr lang="cs-CZ" sz="12500" dirty="0" smtClean="0">
                <a:solidFill>
                  <a:schemeClr val="bg1"/>
                </a:solidFill>
                <a:latin typeface="Delm Extrabold" panose="02000000000000000000" pitchFamily="50" charset="-18"/>
              </a:rPr>
              <a:t>TRACYHO TYGŘI</a:t>
            </a:r>
          </a:p>
          <a:p>
            <a:pPr algn="ctr"/>
            <a:endParaRPr lang="cs-CZ" sz="1600" dirty="0" smtClean="0">
              <a:solidFill>
                <a:schemeClr val="bg1"/>
              </a:solidFill>
              <a:latin typeface="Delm Extrabold" panose="02000000000000000000" pitchFamily="50" charset="-18"/>
            </a:endParaRPr>
          </a:p>
          <a:p>
            <a:pPr algn="ctr"/>
            <a:r>
              <a:rPr lang="cs-CZ" sz="7200" dirty="0" smtClean="0">
                <a:solidFill>
                  <a:schemeClr val="bg1"/>
                </a:solidFill>
                <a:latin typeface="Delm" panose="02000000000000000000"/>
              </a:rPr>
              <a:t>21. - 23. 5. 2030</a:t>
            </a:r>
          </a:p>
          <a:p>
            <a:pPr algn="ctr"/>
            <a:r>
              <a:rPr lang="cs-CZ" sz="7200" dirty="0" smtClean="0">
                <a:solidFill>
                  <a:schemeClr val="bg1"/>
                </a:solidFill>
                <a:latin typeface="Delm" panose="02000000000000000000"/>
              </a:rPr>
              <a:t>ŘÁHOLEC </a:t>
            </a:r>
            <a:r>
              <a:rPr lang="cs-CZ" sz="7200" dirty="0">
                <a:solidFill>
                  <a:schemeClr val="bg1"/>
                </a:solidFill>
                <a:latin typeface="Delm" panose="02000000000000000000"/>
              </a:rPr>
              <a:t>U JIČÍNA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56280" y="771087"/>
            <a:ext cx="7425456" cy="176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215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1"/>
          <p:cNvSpPr/>
          <p:nvPr/>
        </p:nvSpPr>
        <p:spPr>
          <a:xfrm>
            <a:off x="-9227188" y="-29470157"/>
            <a:ext cx="32967155" cy="32967155"/>
          </a:xfrm>
          <a:prstGeom prst="ellipse">
            <a:avLst/>
          </a:prstGeom>
          <a:solidFill>
            <a:srgbClr val="357E67"/>
          </a:solidFill>
          <a:ln>
            <a:solidFill>
              <a:srgbClr val="357E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813"/>
          </a:p>
        </p:txBody>
      </p:sp>
      <p:sp>
        <p:nvSpPr>
          <p:cNvPr id="3" name="Rectangle 2">
            <a:hlinkClick r:id="rId3"/>
          </p:cNvPr>
          <p:cNvSpPr/>
          <p:nvPr/>
        </p:nvSpPr>
        <p:spPr>
          <a:xfrm>
            <a:off x="1514195" y="699510"/>
            <a:ext cx="12015982" cy="15141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9239" dirty="0" smtClean="0">
                <a:solidFill>
                  <a:schemeClr val="bg1"/>
                </a:solidFill>
                <a:latin typeface="Delm Bold" panose="02000000000000000000" pitchFamily="50" charset="-18"/>
              </a:rPr>
              <a:t>NÁVOD </a:t>
            </a:r>
            <a:r>
              <a:rPr lang="cs-CZ" sz="9239" dirty="0">
                <a:solidFill>
                  <a:schemeClr val="bg1"/>
                </a:solidFill>
                <a:latin typeface="Delm Bold" panose="02000000000000000000" pitchFamily="50" charset="-18"/>
              </a:rPr>
              <a:t>NA </a:t>
            </a:r>
            <a:r>
              <a:rPr lang="cs-CZ" sz="9239" dirty="0" smtClean="0">
                <a:solidFill>
                  <a:schemeClr val="bg1"/>
                </a:solidFill>
                <a:latin typeface="Delm Bold" panose="02000000000000000000" pitchFamily="50" charset="-18"/>
              </a:rPr>
              <a:t>POUŽITÍ ŠABLONY</a:t>
            </a:r>
            <a:endParaRPr lang="cs-CZ" sz="9239" dirty="0">
              <a:solidFill>
                <a:schemeClr val="bg1"/>
              </a:solidFill>
              <a:latin typeface="Delm Bold" panose="02000000000000000000" pitchFamily="50" charset="-1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60861" y="4143441"/>
            <a:ext cx="19858257" cy="11644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60029" indent="-960029">
              <a:spcAft>
                <a:spcPts val="420"/>
              </a:spcAft>
              <a:buFont typeface="+mj-lt"/>
              <a:buAutoNum type="arabicParenR"/>
            </a:pPr>
            <a:r>
              <a:rPr lang="cs-CZ" sz="4400" dirty="0" smtClean="0">
                <a:solidFill>
                  <a:schemeClr val="bg1"/>
                </a:solidFill>
                <a:latin typeface="Delm Light" panose="02000000000000000000" pitchFamily="50" charset="-18"/>
              </a:rPr>
              <a:t>Stáhni </a:t>
            </a:r>
            <a:r>
              <a:rPr lang="cs-CZ" sz="4400" dirty="0">
                <a:solidFill>
                  <a:schemeClr val="bg1"/>
                </a:solidFill>
                <a:latin typeface="Delm Light" panose="02000000000000000000" pitchFamily="50" charset="-18"/>
              </a:rPr>
              <a:t>si a nainstaluj naše písmo </a:t>
            </a:r>
            <a:endParaRPr lang="cs-CZ" sz="4400" dirty="0" smtClean="0">
              <a:solidFill>
                <a:schemeClr val="bg1"/>
              </a:solidFill>
              <a:latin typeface="Delm Light" panose="02000000000000000000" pitchFamily="50" charset="-18"/>
            </a:endParaRPr>
          </a:p>
          <a:p>
            <a:pPr marL="960029" indent="-960029">
              <a:spcAft>
                <a:spcPts val="420"/>
              </a:spcAft>
              <a:buFont typeface="+mj-lt"/>
              <a:buAutoNum type="arabicParenR"/>
            </a:pPr>
            <a:r>
              <a:rPr lang="cs-CZ" sz="4400" dirty="0" smtClean="0">
                <a:solidFill>
                  <a:schemeClr val="bg1"/>
                </a:solidFill>
                <a:latin typeface="Delm Light" panose="02000000000000000000" pitchFamily="50" charset="-18"/>
              </a:rPr>
              <a:t>Do bublin napiš to nejdůležitější o své akci (název, datum, místo, činnosti).</a:t>
            </a:r>
          </a:p>
          <a:p>
            <a:pPr marL="960029" indent="-960029">
              <a:spcAft>
                <a:spcPts val="420"/>
              </a:spcAft>
              <a:buFont typeface="+mj-lt"/>
              <a:buAutoNum type="arabicParenR"/>
            </a:pPr>
            <a:r>
              <a:rPr lang="cs-CZ" sz="4400" dirty="0" smtClean="0">
                <a:solidFill>
                  <a:schemeClr val="bg1"/>
                </a:solidFill>
                <a:latin typeface="Delm Light" panose="02000000000000000000" pitchFamily="50" charset="-18"/>
              </a:rPr>
              <a:t>Vlož </a:t>
            </a:r>
            <a:r>
              <a:rPr lang="cs-CZ" sz="4400" dirty="0">
                <a:solidFill>
                  <a:schemeClr val="bg1"/>
                </a:solidFill>
                <a:latin typeface="Delm Light" panose="02000000000000000000" pitchFamily="50" charset="-18"/>
              </a:rPr>
              <a:t>své fotky (lidi, aktivity, lokality, téma</a:t>
            </a:r>
            <a:r>
              <a:rPr lang="cs-CZ" sz="4400" dirty="0" smtClean="0">
                <a:solidFill>
                  <a:schemeClr val="bg1"/>
                </a:solidFill>
                <a:latin typeface="Delm Light" panose="02000000000000000000" pitchFamily="50" charset="-18"/>
              </a:rPr>
              <a:t>...)</a:t>
            </a:r>
          </a:p>
          <a:p>
            <a:pPr marL="946695">
              <a:spcAft>
                <a:spcPts val="420"/>
              </a:spcAft>
            </a:pPr>
            <a:r>
              <a:rPr lang="cs-CZ" sz="4400" dirty="0" smtClean="0">
                <a:latin typeface="Delm Light" panose="02000000000000000000" pitchFamily="50" charset="-18"/>
              </a:rPr>
              <a:t>Název a fotka musí </a:t>
            </a:r>
            <a:r>
              <a:rPr lang="cs-CZ" sz="4400" dirty="0">
                <a:latin typeface="Delm Light" panose="02000000000000000000" pitchFamily="50" charset="-18"/>
              </a:rPr>
              <a:t>zaujmout, jinak si tvé akce nikdo nevšimne</a:t>
            </a:r>
            <a:r>
              <a:rPr lang="cs-CZ" sz="4400" dirty="0">
                <a:latin typeface="Delm Light" panose="02000000000000000000" pitchFamily="50" charset="-18"/>
                <a:sym typeface="Wingdings" panose="05000000000000000000" pitchFamily="2" charset="2"/>
              </a:rPr>
              <a:t>!</a:t>
            </a:r>
            <a:endParaRPr lang="cs-CZ" sz="4400" dirty="0">
              <a:latin typeface="Delm Light" panose="02000000000000000000" pitchFamily="50" charset="-18"/>
            </a:endParaRPr>
          </a:p>
          <a:p>
            <a:pPr marL="946695">
              <a:spcAft>
                <a:spcPts val="420"/>
              </a:spcAft>
            </a:pPr>
            <a:r>
              <a:rPr lang="cs-CZ" sz="4400" dirty="0">
                <a:latin typeface="Delm Light" panose="02000000000000000000" pitchFamily="50" charset="-18"/>
              </a:rPr>
              <a:t>Při stahování obrázků z Google dávej pozor na ochranu autorských práv.</a:t>
            </a:r>
          </a:p>
          <a:p>
            <a:pPr marL="946695">
              <a:spcAft>
                <a:spcPts val="420"/>
              </a:spcAft>
            </a:pPr>
            <a:r>
              <a:rPr lang="cs-CZ" sz="4400" dirty="0">
                <a:latin typeface="Delm Light" panose="02000000000000000000" pitchFamily="50" charset="-18"/>
              </a:rPr>
              <a:t>(Obrázky &gt; Nástroje &gt; Práva k užití &gt; Povoleno opětovné nekomerční užití)</a:t>
            </a:r>
          </a:p>
          <a:p>
            <a:pPr marL="960029" indent="-960029">
              <a:spcAft>
                <a:spcPts val="420"/>
              </a:spcAft>
              <a:buFont typeface="+mj-lt"/>
              <a:buAutoNum type="arabicParenR" startAt="3"/>
            </a:pPr>
            <a:r>
              <a:rPr lang="cs-CZ" sz="4400" dirty="0">
                <a:solidFill>
                  <a:schemeClr val="bg1"/>
                </a:solidFill>
                <a:latin typeface="Delm Light" panose="02000000000000000000" pitchFamily="50" charset="-18"/>
              </a:rPr>
              <a:t>Fotku dostaneš do kolečka tímto postupem:</a:t>
            </a:r>
          </a:p>
          <a:p>
            <a:pPr marL="946695">
              <a:spcAft>
                <a:spcPts val="420"/>
              </a:spcAft>
            </a:pPr>
            <a:r>
              <a:rPr lang="cs-CZ" sz="4400" dirty="0">
                <a:latin typeface="Delm Light" panose="02000000000000000000" pitchFamily="50" charset="-18"/>
              </a:rPr>
              <a:t>Vytvoř z ní čtverec: Formát &gt; Oříznout &gt; Poměr stran &gt; Čtverec 1:1</a:t>
            </a:r>
          </a:p>
          <a:p>
            <a:pPr marL="946695">
              <a:spcAft>
                <a:spcPts val="420"/>
              </a:spcAft>
            </a:pPr>
            <a:r>
              <a:rPr lang="cs-CZ" sz="4400" dirty="0">
                <a:latin typeface="Delm Light" panose="02000000000000000000" pitchFamily="50" charset="-18"/>
              </a:rPr>
              <a:t>Vyber výřez a zachovej poměr stran: SHIFT + táhnutí myší </a:t>
            </a:r>
          </a:p>
          <a:p>
            <a:pPr marL="946695">
              <a:spcAft>
                <a:spcPts val="420"/>
              </a:spcAft>
            </a:pPr>
            <a:r>
              <a:rPr lang="cs-CZ" sz="4400" dirty="0">
                <a:latin typeface="Delm Light" panose="02000000000000000000" pitchFamily="50" charset="-18"/>
              </a:rPr>
              <a:t>Vytvoř kolečko: Formát &gt; Oříznout &gt; Oříznout na obrazec &gt; „Ovál</a:t>
            </a:r>
            <a:r>
              <a:rPr lang="cs-CZ" sz="4400" dirty="0" smtClean="0">
                <a:latin typeface="Delm Light" panose="02000000000000000000" pitchFamily="50" charset="-18"/>
              </a:rPr>
              <a:t>“</a:t>
            </a:r>
            <a:endParaRPr lang="cs-CZ" sz="4400" dirty="0">
              <a:latin typeface="Delm Light" panose="02000000000000000000" pitchFamily="50" charset="-18"/>
            </a:endParaRPr>
          </a:p>
          <a:p>
            <a:pPr marL="960029" indent="-960029">
              <a:spcAft>
                <a:spcPts val="420"/>
              </a:spcAft>
              <a:buFont typeface="+mj-lt"/>
              <a:buAutoNum type="arabicParenR" startAt="4"/>
            </a:pPr>
            <a:r>
              <a:rPr lang="cs-CZ" sz="4400" dirty="0" smtClean="0">
                <a:solidFill>
                  <a:schemeClr val="bg1"/>
                </a:solidFill>
                <a:latin typeface="Delm Light" panose="02000000000000000000" pitchFamily="50" charset="-18"/>
              </a:rPr>
              <a:t>Rozmísti </a:t>
            </a:r>
            <a:r>
              <a:rPr lang="cs-CZ" sz="4400" dirty="0">
                <a:solidFill>
                  <a:schemeClr val="bg1"/>
                </a:solidFill>
                <a:latin typeface="Delm Light" panose="02000000000000000000" pitchFamily="50" charset="-18"/>
              </a:rPr>
              <a:t>prvky, text, fotky a logo viditelně a přehledně</a:t>
            </a:r>
            <a:r>
              <a:rPr lang="cs-CZ" sz="4400" dirty="0" smtClean="0">
                <a:solidFill>
                  <a:schemeClr val="bg1"/>
                </a:solidFill>
                <a:latin typeface="Delm Light" panose="02000000000000000000" pitchFamily="50" charset="-18"/>
              </a:rPr>
              <a:t>.</a:t>
            </a:r>
          </a:p>
          <a:p>
            <a:pPr marL="960029" indent="-960029">
              <a:spcAft>
                <a:spcPts val="420"/>
              </a:spcAft>
              <a:buFont typeface="+mj-lt"/>
              <a:buAutoNum type="arabicParenR" startAt="4"/>
            </a:pPr>
            <a:r>
              <a:rPr lang="cs-CZ" sz="4400" dirty="0" smtClean="0">
                <a:solidFill>
                  <a:schemeClr val="bg1"/>
                </a:solidFill>
                <a:latin typeface="Delm Light" panose="02000000000000000000" pitchFamily="50" charset="-18"/>
              </a:rPr>
              <a:t>Ulož šablonu jako obrázek: </a:t>
            </a:r>
          </a:p>
          <a:p>
            <a:pPr marL="979488">
              <a:spcAft>
                <a:spcPts val="420"/>
              </a:spcAft>
            </a:pPr>
            <a:r>
              <a:rPr lang="cs-CZ" sz="4400" dirty="0" smtClean="0">
                <a:latin typeface="Delm Light" panose="02000000000000000000" pitchFamily="50" charset="-18"/>
              </a:rPr>
              <a:t>Soubor &gt; Uložit jako &gt; Vybrat místo uložení &gt; Uložit jako typ: Formát JPEG &gt; Jenom tenhle snímek</a:t>
            </a:r>
          </a:p>
          <a:p>
            <a:pPr marL="979488">
              <a:spcAft>
                <a:spcPts val="420"/>
              </a:spcAft>
            </a:pPr>
            <a:endParaRPr lang="cs-CZ" sz="4400" dirty="0">
              <a:latin typeface="Delm Light" panose="02000000000000000000" pitchFamily="50" charset="-18"/>
            </a:endParaRPr>
          </a:p>
          <a:p>
            <a:pPr lvl="1"/>
            <a:endParaRPr lang="cs-CZ" sz="4400" dirty="0">
              <a:solidFill>
                <a:schemeClr val="bg1"/>
              </a:solidFill>
              <a:latin typeface="Delm Light" panose="02000000000000000000" pitchFamily="50" charset="-18"/>
            </a:endParaRPr>
          </a:p>
          <a:p>
            <a:pPr marL="720021" indent="-720021">
              <a:buFont typeface="+mj-lt"/>
              <a:buAutoNum type="arabicParenR"/>
            </a:pPr>
            <a:endParaRPr lang="cs-CZ" sz="4400" dirty="0">
              <a:solidFill>
                <a:schemeClr val="bg1"/>
              </a:solidFill>
              <a:latin typeface="Delm Light" panose="02000000000000000000" pitchFamily="50" charset="-18"/>
            </a:endParaRPr>
          </a:p>
        </p:txBody>
      </p:sp>
      <p:sp>
        <p:nvSpPr>
          <p:cNvPr id="9" name="Oval 1"/>
          <p:cNvSpPr/>
          <p:nvPr/>
        </p:nvSpPr>
        <p:spPr>
          <a:xfrm>
            <a:off x="17612857" y="-1928165"/>
            <a:ext cx="12251115" cy="12251115"/>
          </a:xfrm>
          <a:prstGeom prst="ellipse">
            <a:avLst/>
          </a:prstGeom>
          <a:solidFill>
            <a:srgbClr val="357E67"/>
          </a:solidFill>
          <a:ln>
            <a:solidFill>
              <a:srgbClr val="357E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813"/>
          </a:p>
        </p:txBody>
      </p:sp>
      <p:sp>
        <p:nvSpPr>
          <p:cNvPr id="4" name="Obdélník 3"/>
          <p:cNvSpPr/>
          <p:nvPr/>
        </p:nvSpPr>
        <p:spPr>
          <a:xfrm>
            <a:off x="17142381" y="5833185"/>
            <a:ext cx="12800189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4200" dirty="0">
                <a:solidFill>
                  <a:schemeClr val="bg1"/>
                </a:solidFill>
                <a:latin typeface="Delm Light" panose="02000000000000000000" pitchFamily="50" charset="-18"/>
              </a:rPr>
              <a:t>Do </a:t>
            </a:r>
            <a:r>
              <a:rPr lang="cs-CZ" sz="4200" dirty="0" err="1">
                <a:solidFill>
                  <a:schemeClr val="bg1"/>
                </a:solidFill>
                <a:latin typeface="Delm Light" panose="02000000000000000000" pitchFamily="50" charset="-18"/>
              </a:rPr>
              <a:t>BISu</a:t>
            </a:r>
            <a:r>
              <a:rPr lang="cs-CZ" sz="4200" dirty="0">
                <a:solidFill>
                  <a:schemeClr val="bg1"/>
                </a:solidFill>
                <a:latin typeface="Delm Light" panose="02000000000000000000" pitchFamily="50" charset="-18"/>
              </a:rPr>
              <a:t> nevkládej tuto šablonu jako </a:t>
            </a:r>
          </a:p>
          <a:p>
            <a:pPr algn="ctr"/>
            <a:r>
              <a:rPr lang="cs-CZ" sz="4200" dirty="0">
                <a:solidFill>
                  <a:schemeClr val="bg1"/>
                </a:solidFill>
                <a:latin typeface="Delm Light" panose="02000000000000000000" pitchFamily="50" charset="-18"/>
              </a:rPr>
              <a:t>úvodní foto, to by mělo být přibližně </a:t>
            </a:r>
          </a:p>
          <a:p>
            <a:pPr algn="ctr"/>
            <a:r>
              <a:rPr lang="cs-CZ" sz="4200" dirty="0">
                <a:solidFill>
                  <a:schemeClr val="bg1"/>
                </a:solidFill>
                <a:latin typeface="Delm Light" panose="02000000000000000000" pitchFamily="50" charset="-18"/>
              </a:rPr>
              <a:t>čtvercového formátu, pro dobrou</a:t>
            </a:r>
          </a:p>
          <a:p>
            <a:pPr algn="ctr"/>
            <a:r>
              <a:rPr lang="cs-CZ" sz="4200" dirty="0">
                <a:solidFill>
                  <a:schemeClr val="bg1"/>
                </a:solidFill>
                <a:latin typeface="Delm Light" panose="02000000000000000000" pitchFamily="50" charset="-18"/>
              </a:rPr>
              <a:t> viditelnost na našem </a:t>
            </a:r>
            <a:r>
              <a:rPr lang="cs-CZ" sz="4200" dirty="0" err="1">
                <a:solidFill>
                  <a:schemeClr val="bg1"/>
                </a:solidFill>
                <a:latin typeface="Delm Light" panose="02000000000000000000" pitchFamily="50" charset="-18"/>
              </a:rPr>
              <a:t>brontowebu</a:t>
            </a:r>
            <a:r>
              <a:rPr lang="cs-CZ" sz="4200" dirty="0">
                <a:solidFill>
                  <a:schemeClr val="bg1"/>
                </a:solidFill>
                <a:latin typeface="Delm Light" panose="02000000000000000000" pitchFamily="50" charset="-18"/>
              </a:rPr>
              <a:t>.</a:t>
            </a:r>
          </a:p>
        </p:txBody>
      </p:sp>
      <p:pic>
        <p:nvPicPr>
          <p:cNvPr id="1026" name="Picture 2" descr="https://bis.brontosaurus.cz/files/psb/5c65676a8a0f0-29196676_2045120558849956_903784934395609088_o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3"/>
          <a:stretch/>
        </p:blipFill>
        <p:spPr bwMode="auto">
          <a:xfrm>
            <a:off x="20924788" y="964985"/>
            <a:ext cx="5235374" cy="42217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>
            <a:hlinkClick r:id="rId5"/>
          </p:cNvPr>
          <p:cNvSpPr/>
          <p:nvPr/>
        </p:nvSpPr>
        <p:spPr>
          <a:xfrm>
            <a:off x="8826967" y="4107274"/>
            <a:ext cx="64694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420"/>
              </a:spcAft>
            </a:pPr>
            <a:r>
              <a:rPr lang="cs-CZ" sz="4400" b="1" u="sng" dirty="0">
                <a:solidFill>
                  <a:schemeClr val="bg1"/>
                </a:solidFill>
                <a:latin typeface="Delm Light" panose="02000000000000000000" pitchFamily="50" charset="-18"/>
              </a:rPr>
              <a:t>DELM – KE STAŽENÍ NA MOZKU</a:t>
            </a:r>
          </a:p>
        </p:txBody>
      </p:sp>
    </p:spTree>
    <p:extLst>
      <p:ext uri="{BB962C8B-B14F-4D97-AF65-F5344CB8AC3E}">
        <p14:creationId xmlns:p14="http://schemas.microsoft.com/office/powerpoint/2010/main" val="4034113088"/>
      </p:ext>
    </p:extLst>
  </p:cSld>
  <p:clrMapOvr>
    <a:masterClrMapping/>
  </p:clrMapOvr>
</p:sld>
</file>

<file path=ppt/theme/theme1.xml><?xml version="1.0" encoding="utf-8"?>
<a:theme xmlns:a="http://schemas.openxmlformats.org/drawingml/2006/main" name="Facebook_Cover_Photo_HB_TEMPLATE">
  <a:themeElements>
    <a:clrScheme name="Custom 1">
      <a:dk1>
        <a:sysClr val="windowText" lastClr="000000"/>
      </a:dk1>
      <a:lt1>
        <a:sysClr val="window" lastClr="FFFFFF"/>
      </a:lt1>
      <a:dk2>
        <a:srgbClr val="3C0D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Facebook_Cover_Photo_HB_TEMPLATE</Template>
  <TotalTime>219</TotalTime>
  <Words>211</Words>
  <Application>Microsoft Office PowerPoint</Application>
  <PresentationFormat>Vlastní</PresentationFormat>
  <Paragraphs>33</Paragraphs>
  <Slides>2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</vt:i4>
      </vt:variant>
    </vt:vector>
  </HeadingPairs>
  <TitlesOfParts>
    <vt:vector size="11" baseType="lpstr">
      <vt:lpstr>Arial</vt:lpstr>
      <vt:lpstr>Calibri</vt:lpstr>
      <vt:lpstr>Delm</vt:lpstr>
      <vt:lpstr>Delm Bold</vt:lpstr>
      <vt:lpstr>Delm Extrabold</vt:lpstr>
      <vt:lpstr>Delm Light</vt:lpstr>
      <vt:lpstr>Delm Regular</vt:lpstr>
      <vt:lpstr>Wingdings</vt:lpstr>
      <vt:lpstr>Facebook_Cover_Photo_HB_TEMPLATE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</dc:creator>
  <cp:lastModifiedBy>Martin Rehuš</cp:lastModifiedBy>
  <cp:revision>23</cp:revision>
  <dcterms:created xsi:type="dcterms:W3CDTF">2017-04-26T15:25:50Z</dcterms:created>
  <dcterms:modified xsi:type="dcterms:W3CDTF">2019-06-14T15:45:24Z</dcterms:modified>
</cp:coreProperties>
</file>