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9" r:id="rId2"/>
    <p:sldId id="261" r:id="rId3"/>
  </p:sldIdLst>
  <p:sldSz cx="21599525" cy="30456188"/>
  <p:notesSz cx="6858000" cy="9144000"/>
  <p:defaultTextStyle>
    <a:defPPr>
      <a:defRPr lang="en-US"/>
    </a:defPPr>
    <a:lvl1pPr marL="0" algn="l" defTabSz="582244" rtl="0" eaLnBrk="1" latinLnBrk="0" hangingPunct="1">
      <a:defRPr sz="2292" kern="1200">
        <a:solidFill>
          <a:schemeClr val="tx1"/>
        </a:solidFill>
        <a:latin typeface="+mn-lt"/>
        <a:ea typeface="+mn-ea"/>
        <a:cs typeface="+mn-cs"/>
      </a:defRPr>
    </a:lvl1pPr>
    <a:lvl2pPr marL="582244" algn="l" defTabSz="582244" rtl="0" eaLnBrk="1" latinLnBrk="0" hangingPunct="1">
      <a:defRPr sz="2292" kern="1200">
        <a:solidFill>
          <a:schemeClr val="tx1"/>
        </a:solidFill>
        <a:latin typeface="+mn-lt"/>
        <a:ea typeface="+mn-ea"/>
        <a:cs typeface="+mn-cs"/>
      </a:defRPr>
    </a:lvl2pPr>
    <a:lvl3pPr marL="1164488" algn="l" defTabSz="582244" rtl="0" eaLnBrk="1" latinLnBrk="0" hangingPunct="1">
      <a:defRPr sz="2292" kern="1200">
        <a:solidFill>
          <a:schemeClr val="tx1"/>
        </a:solidFill>
        <a:latin typeface="+mn-lt"/>
        <a:ea typeface="+mn-ea"/>
        <a:cs typeface="+mn-cs"/>
      </a:defRPr>
    </a:lvl3pPr>
    <a:lvl4pPr marL="1746733" algn="l" defTabSz="582244" rtl="0" eaLnBrk="1" latinLnBrk="0" hangingPunct="1">
      <a:defRPr sz="2292" kern="1200">
        <a:solidFill>
          <a:schemeClr val="tx1"/>
        </a:solidFill>
        <a:latin typeface="+mn-lt"/>
        <a:ea typeface="+mn-ea"/>
        <a:cs typeface="+mn-cs"/>
      </a:defRPr>
    </a:lvl4pPr>
    <a:lvl5pPr marL="2328977" algn="l" defTabSz="582244" rtl="0" eaLnBrk="1" latinLnBrk="0" hangingPunct="1">
      <a:defRPr sz="2292" kern="1200">
        <a:solidFill>
          <a:schemeClr val="tx1"/>
        </a:solidFill>
        <a:latin typeface="+mn-lt"/>
        <a:ea typeface="+mn-ea"/>
        <a:cs typeface="+mn-cs"/>
      </a:defRPr>
    </a:lvl5pPr>
    <a:lvl6pPr marL="2911221" algn="l" defTabSz="582244" rtl="0" eaLnBrk="1" latinLnBrk="0" hangingPunct="1">
      <a:defRPr sz="2292" kern="1200">
        <a:solidFill>
          <a:schemeClr val="tx1"/>
        </a:solidFill>
        <a:latin typeface="+mn-lt"/>
        <a:ea typeface="+mn-ea"/>
        <a:cs typeface="+mn-cs"/>
      </a:defRPr>
    </a:lvl6pPr>
    <a:lvl7pPr marL="3493465" algn="l" defTabSz="582244" rtl="0" eaLnBrk="1" latinLnBrk="0" hangingPunct="1">
      <a:defRPr sz="2292" kern="1200">
        <a:solidFill>
          <a:schemeClr val="tx1"/>
        </a:solidFill>
        <a:latin typeface="+mn-lt"/>
        <a:ea typeface="+mn-ea"/>
        <a:cs typeface="+mn-cs"/>
      </a:defRPr>
    </a:lvl7pPr>
    <a:lvl8pPr marL="4075709" algn="l" defTabSz="582244" rtl="0" eaLnBrk="1" latinLnBrk="0" hangingPunct="1">
      <a:defRPr sz="2292" kern="1200">
        <a:solidFill>
          <a:schemeClr val="tx1"/>
        </a:solidFill>
        <a:latin typeface="+mn-lt"/>
        <a:ea typeface="+mn-ea"/>
        <a:cs typeface="+mn-cs"/>
      </a:defRPr>
    </a:lvl8pPr>
    <a:lvl9pPr marL="4657954" algn="l" defTabSz="582244" rtl="0" eaLnBrk="1" latinLnBrk="0" hangingPunct="1">
      <a:defRPr sz="229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96" userDrawn="1">
          <p15:clr>
            <a:srgbClr val="A4A3A4"/>
          </p15:clr>
        </p15:guide>
        <p15:guide id="2" pos="68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7832"/>
    <a:srgbClr val="357E67"/>
    <a:srgbClr val="1C95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236" autoAdjust="0"/>
    <p:restoredTop sz="94660"/>
  </p:normalViewPr>
  <p:slideViewPr>
    <p:cSldViewPr snapToGrid="0" snapToObjects="1">
      <p:cViewPr varScale="1">
        <p:scale>
          <a:sx n="16" d="100"/>
          <a:sy n="16" d="100"/>
        </p:scale>
        <p:origin x="1599" y="176"/>
      </p:cViewPr>
      <p:guideLst>
        <p:guide orient="horz" pos="9596"/>
        <p:guide pos="680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B3349-848A-42B5-9774-C74CAEE2DC73}" type="datetimeFigureOut">
              <a:rPr lang="cs-CZ" smtClean="0"/>
              <a:t>20.02.2020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5213" y="1143000"/>
            <a:ext cx="2187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746000-E904-4246-99F9-D17D945B60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6535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35213" y="1143000"/>
            <a:ext cx="21875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46000-E904-4246-99F9-D17D945B606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7604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335213" y="1143000"/>
            <a:ext cx="2187575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6E868-5F5B-5947-A6D2-55A93543F17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5091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972" y="9461166"/>
            <a:ext cx="18359597" cy="652834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9932" y="17258533"/>
            <a:ext cx="15119669" cy="778324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03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606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409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212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015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818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621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424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B88D-74DB-9E43-994E-8715B1C7A7A8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6E53-3390-514A-A641-383E2C496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579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B88D-74DB-9E43-994E-8715B1C7A7A8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6E53-3390-514A-A641-383E2C496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41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774612" y="683874"/>
            <a:ext cx="5516130" cy="1455129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26232" y="683874"/>
            <a:ext cx="16188390" cy="1455129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B88D-74DB-9E43-994E-8715B1C7A7A8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6E53-3390-514A-A641-383E2C496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61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B88D-74DB-9E43-994E-8715B1C7A7A8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6E53-3390-514A-A641-383E2C496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3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219" y="19570964"/>
            <a:ext cx="18359597" cy="6048939"/>
          </a:xfrm>
        </p:spPr>
        <p:txBody>
          <a:bodyPr anchor="t"/>
          <a:lstStyle>
            <a:lvl1pPr algn="l">
              <a:defRPr sz="24523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6219" y="12908669"/>
            <a:ext cx="18359597" cy="6662284"/>
          </a:xfrm>
        </p:spPr>
        <p:txBody>
          <a:bodyPr anchor="b"/>
          <a:lstStyle>
            <a:lvl1pPr marL="0" indent="0">
              <a:buNone/>
              <a:defRPr sz="12265">
                <a:solidFill>
                  <a:schemeClr val="tx1">
                    <a:tint val="75000"/>
                  </a:schemeClr>
                </a:solidFill>
              </a:defRPr>
            </a:lvl1pPr>
            <a:lvl2pPr marL="2803122" indent="0">
              <a:buNone/>
              <a:defRPr sz="11034">
                <a:solidFill>
                  <a:schemeClr val="tx1">
                    <a:tint val="75000"/>
                  </a:schemeClr>
                </a:solidFill>
              </a:defRPr>
            </a:lvl2pPr>
            <a:lvl3pPr marL="5606239" indent="0">
              <a:buNone/>
              <a:defRPr sz="9809">
                <a:solidFill>
                  <a:schemeClr val="tx1">
                    <a:tint val="75000"/>
                  </a:schemeClr>
                </a:solidFill>
              </a:defRPr>
            </a:lvl3pPr>
            <a:lvl4pPr marL="8409346" indent="0">
              <a:buNone/>
              <a:defRPr sz="8591">
                <a:solidFill>
                  <a:schemeClr val="tx1">
                    <a:tint val="75000"/>
                  </a:schemeClr>
                </a:solidFill>
              </a:defRPr>
            </a:lvl4pPr>
            <a:lvl5pPr marL="11212472" indent="0">
              <a:buNone/>
              <a:defRPr sz="8591">
                <a:solidFill>
                  <a:schemeClr val="tx1">
                    <a:tint val="75000"/>
                  </a:schemeClr>
                </a:solidFill>
              </a:defRPr>
            </a:lvl5pPr>
            <a:lvl6pPr marL="14015593" indent="0">
              <a:buNone/>
              <a:defRPr sz="8591">
                <a:solidFill>
                  <a:schemeClr val="tx1">
                    <a:tint val="75000"/>
                  </a:schemeClr>
                </a:solidFill>
              </a:defRPr>
            </a:lvl6pPr>
            <a:lvl7pPr marL="16818711" indent="0">
              <a:buNone/>
              <a:defRPr sz="8591">
                <a:solidFill>
                  <a:schemeClr val="tx1">
                    <a:tint val="75000"/>
                  </a:schemeClr>
                </a:solidFill>
              </a:defRPr>
            </a:lvl7pPr>
            <a:lvl8pPr marL="19621819" indent="0">
              <a:buNone/>
              <a:defRPr sz="8591">
                <a:solidFill>
                  <a:schemeClr val="tx1">
                    <a:tint val="75000"/>
                  </a:schemeClr>
                </a:solidFill>
              </a:defRPr>
            </a:lvl8pPr>
            <a:lvl9pPr marL="22424937" indent="0">
              <a:buNone/>
              <a:defRPr sz="85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B88D-74DB-9E43-994E-8715B1C7A7A8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6E53-3390-514A-A641-383E2C496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6234" y="3976227"/>
            <a:ext cx="10852260" cy="11258919"/>
          </a:xfrm>
        </p:spPr>
        <p:txBody>
          <a:bodyPr/>
          <a:lstStyle>
            <a:lvl1pPr>
              <a:defRPr sz="17163"/>
            </a:lvl1pPr>
            <a:lvl2pPr>
              <a:defRPr sz="14714"/>
            </a:lvl2pPr>
            <a:lvl3pPr>
              <a:defRPr sz="12265"/>
            </a:lvl3pPr>
            <a:lvl4pPr>
              <a:defRPr sz="11034"/>
            </a:lvl4pPr>
            <a:lvl5pPr>
              <a:defRPr sz="11034"/>
            </a:lvl5pPr>
            <a:lvl6pPr>
              <a:defRPr sz="11034"/>
            </a:lvl6pPr>
            <a:lvl7pPr>
              <a:defRPr sz="11034"/>
            </a:lvl7pPr>
            <a:lvl8pPr>
              <a:defRPr sz="11034"/>
            </a:lvl8pPr>
            <a:lvl9pPr>
              <a:defRPr sz="11034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38486" y="3976227"/>
            <a:ext cx="10852260" cy="11258919"/>
          </a:xfrm>
        </p:spPr>
        <p:txBody>
          <a:bodyPr/>
          <a:lstStyle>
            <a:lvl1pPr>
              <a:defRPr sz="17163"/>
            </a:lvl1pPr>
            <a:lvl2pPr>
              <a:defRPr sz="14714"/>
            </a:lvl2pPr>
            <a:lvl3pPr>
              <a:defRPr sz="12265"/>
            </a:lvl3pPr>
            <a:lvl4pPr>
              <a:defRPr sz="11034"/>
            </a:lvl4pPr>
            <a:lvl5pPr>
              <a:defRPr sz="11034"/>
            </a:lvl5pPr>
            <a:lvl6pPr>
              <a:defRPr sz="11034"/>
            </a:lvl6pPr>
            <a:lvl7pPr>
              <a:defRPr sz="11034"/>
            </a:lvl7pPr>
            <a:lvl8pPr>
              <a:defRPr sz="11034"/>
            </a:lvl8pPr>
            <a:lvl9pPr>
              <a:defRPr sz="11034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B88D-74DB-9E43-994E-8715B1C7A7A8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6E53-3390-514A-A641-383E2C496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16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983" y="1219691"/>
            <a:ext cx="19439571" cy="5076028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9978" y="6817400"/>
            <a:ext cx="9543545" cy="2841167"/>
          </a:xfrm>
        </p:spPr>
        <p:txBody>
          <a:bodyPr anchor="b"/>
          <a:lstStyle>
            <a:lvl1pPr marL="0" indent="0">
              <a:buNone/>
              <a:defRPr sz="14714" b="1"/>
            </a:lvl1pPr>
            <a:lvl2pPr marL="2803122" indent="0">
              <a:buNone/>
              <a:defRPr sz="12265" b="1"/>
            </a:lvl2pPr>
            <a:lvl3pPr marL="5606239" indent="0">
              <a:buNone/>
              <a:defRPr sz="11034" b="1"/>
            </a:lvl3pPr>
            <a:lvl4pPr marL="8409346" indent="0">
              <a:buNone/>
              <a:defRPr sz="9809" b="1"/>
            </a:lvl4pPr>
            <a:lvl5pPr marL="11212472" indent="0">
              <a:buNone/>
              <a:defRPr sz="9809" b="1"/>
            </a:lvl5pPr>
            <a:lvl6pPr marL="14015593" indent="0">
              <a:buNone/>
              <a:defRPr sz="9809" b="1"/>
            </a:lvl6pPr>
            <a:lvl7pPr marL="16818711" indent="0">
              <a:buNone/>
              <a:defRPr sz="9809" b="1"/>
            </a:lvl7pPr>
            <a:lvl8pPr marL="19621819" indent="0">
              <a:buNone/>
              <a:defRPr sz="9809" b="1"/>
            </a:lvl8pPr>
            <a:lvl9pPr marL="22424937" indent="0">
              <a:buNone/>
              <a:defRPr sz="9809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9978" y="9658584"/>
            <a:ext cx="9543545" cy="17547564"/>
          </a:xfrm>
        </p:spPr>
        <p:txBody>
          <a:bodyPr/>
          <a:lstStyle>
            <a:lvl1pPr>
              <a:defRPr sz="14714"/>
            </a:lvl1pPr>
            <a:lvl2pPr>
              <a:defRPr sz="12265"/>
            </a:lvl2pPr>
            <a:lvl3pPr>
              <a:defRPr sz="11034"/>
            </a:lvl3pPr>
            <a:lvl4pPr>
              <a:defRPr sz="9809"/>
            </a:lvl4pPr>
            <a:lvl5pPr>
              <a:defRPr sz="9809"/>
            </a:lvl5pPr>
            <a:lvl6pPr>
              <a:defRPr sz="9809"/>
            </a:lvl6pPr>
            <a:lvl7pPr>
              <a:defRPr sz="9809"/>
            </a:lvl7pPr>
            <a:lvl8pPr>
              <a:defRPr sz="9809"/>
            </a:lvl8pPr>
            <a:lvl9pPr>
              <a:defRPr sz="9809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72264" y="6817400"/>
            <a:ext cx="9547291" cy="2841167"/>
          </a:xfrm>
        </p:spPr>
        <p:txBody>
          <a:bodyPr anchor="b"/>
          <a:lstStyle>
            <a:lvl1pPr marL="0" indent="0">
              <a:buNone/>
              <a:defRPr sz="14714" b="1"/>
            </a:lvl1pPr>
            <a:lvl2pPr marL="2803122" indent="0">
              <a:buNone/>
              <a:defRPr sz="12265" b="1"/>
            </a:lvl2pPr>
            <a:lvl3pPr marL="5606239" indent="0">
              <a:buNone/>
              <a:defRPr sz="11034" b="1"/>
            </a:lvl3pPr>
            <a:lvl4pPr marL="8409346" indent="0">
              <a:buNone/>
              <a:defRPr sz="9809" b="1"/>
            </a:lvl4pPr>
            <a:lvl5pPr marL="11212472" indent="0">
              <a:buNone/>
              <a:defRPr sz="9809" b="1"/>
            </a:lvl5pPr>
            <a:lvl6pPr marL="14015593" indent="0">
              <a:buNone/>
              <a:defRPr sz="9809" b="1"/>
            </a:lvl6pPr>
            <a:lvl7pPr marL="16818711" indent="0">
              <a:buNone/>
              <a:defRPr sz="9809" b="1"/>
            </a:lvl7pPr>
            <a:lvl8pPr marL="19621819" indent="0">
              <a:buNone/>
              <a:defRPr sz="9809" b="1"/>
            </a:lvl8pPr>
            <a:lvl9pPr marL="22424937" indent="0">
              <a:buNone/>
              <a:defRPr sz="9809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72264" y="9658584"/>
            <a:ext cx="9547291" cy="17547564"/>
          </a:xfrm>
        </p:spPr>
        <p:txBody>
          <a:bodyPr/>
          <a:lstStyle>
            <a:lvl1pPr>
              <a:defRPr sz="14714"/>
            </a:lvl1pPr>
            <a:lvl2pPr>
              <a:defRPr sz="12265"/>
            </a:lvl2pPr>
            <a:lvl3pPr>
              <a:defRPr sz="11034"/>
            </a:lvl3pPr>
            <a:lvl4pPr>
              <a:defRPr sz="9809"/>
            </a:lvl4pPr>
            <a:lvl5pPr>
              <a:defRPr sz="9809"/>
            </a:lvl5pPr>
            <a:lvl6pPr>
              <a:defRPr sz="9809"/>
            </a:lvl6pPr>
            <a:lvl7pPr>
              <a:defRPr sz="9809"/>
            </a:lvl7pPr>
            <a:lvl8pPr>
              <a:defRPr sz="9809"/>
            </a:lvl8pPr>
            <a:lvl9pPr>
              <a:defRPr sz="9809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B88D-74DB-9E43-994E-8715B1C7A7A8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6E53-3390-514A-A641-383E2C496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23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B88D-74DB-9E43-994E-8715B1C7A7A8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6E53-3390-514A-A641-383E2C496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09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B88D-74DB-9E43-994E-8715B1C7A7A8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6E53-3390-514A-A641-383E2C496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23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982" y="1212612"/>
            <a:ext cx="7106095" cy="5160627"/>
          </a:xfrm>
        </p:spPr>
        <p:txBody>
          <a:bodyPr anchor="b"/>
          <a:lstStyle>
            <a:lvl1pPr algn="l">
              <a:defRPr sz="12265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4815" y="1212649"/>
            <a:ext cx="12074736" cy="25993513"/>
          </a:xfrm>
        </p:spPr>
        <p:txBody>
          <a:bodyPr/>
          <a:lstStyle>
            <a:lvl1pPr>
              <a:defRPr sz="19625"/>
            </a:lvl1pPr>
            <a:lvl2pPr>
              <a:defRPr sz="17163"/>
            </a:lvl2pPr>
            <a:lvl3pPr>
              <a:defRPr sz="14714"/>
            </a:lvl3pPr>
            <a:lvl4pPr>
              <a:defRPr sz="12265"/>
            </a:lvl4pPr>
            <a:lvl5pPr>
              <a:defRPr sz="12265"/>
            </a:lvl5pPr>
            <a:lvl6pPr>
              <a:defRPr sz="12265"/>
            </a:lvl6pPr>
            <a:lvl7pPr>
              <a:defRPr sz="12265"/>
            </a:lvl7pPr>
            <a:lvl8pPr>
              <a:defRPr sz="12265"/>
            </a:lvl8pPr>
            <a:lvl9pPr>
              <a:defRPr sz="12265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9982" y="6373245"/>
            <a:ext cx="7106095" cy="20832877"/>
          </a:xfrm>
        </p:spPr>
        <p:txBody>
          <a:bodyPr/>
          <a:lstStyle>
            <a:lvl1pPr marL="0" indent="0">
              <a:buNone/>
              <a:defRPr sz="8591"/>
            </a:lvl1pPr>
            <a:lvl2pPr marL="2803122" indent="0">
              <a:buNone/>
              <a:defRPr sz="7354"/>
            </a:lvl2pPr>
            <a:lvl3pPr marL="5606239" indent="0">
              <a:buNone/>
              <a:defRPr sz="6123"/>
            </a:lvl3pPr>
            <a:lvl4pPr marL="8409346" indent="0">
              <a:buNone/>
              <a:defRPr sz="5520"/>
            </a:lvl4pPr>
            <a:lvl5pPr marL="11212472" indent="0">
              <a:buNone/>
              <a:defRPr sz="5520"/>
            </a:lvl5pPr>
            <a:lvl6pPr marL="14015593" indent="0">
              <a:buNone/>
              <a:defRPr sz="5520"/>
            </a:lvl6pPr>
            <a:lvl7pPr marL="16818711" indent="0">
              <a:buNone/>
              <a:defRPr sz="5520"/>
            </a:lvl7pPr>
            <a:lvl8pPr marL="19621819" indent="0">
              <a:buNone/>
              <a:defRPr sz="5520"/>
            </a:lvl8pPr>
            <a:lvl9pPr marL="22424937" indent="0">
              <a:buNone/>
              <a:defRPr sz="552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B88D-74DB-9E43-994E-8715B1C7A7A8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6E53-3390-514A-A641-383E2C496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36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665" y="21319361"/>
            <a:ext cx="12959715" cy="2516866"/>
          </a:xfrm>
        </p:spPr>
        <p:txBody>
          <a:bodyPr anchor="b"/>
          <a:lstStyle>
            <a:lvl1pPr algn="l">
              <a:defRPr sz="12265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33665" y="2721327"/>
            <a:ext cx="12959715" cy="18273715"/>
          </a:xfrm>
        </p:spPr>
        <p:txBody>
          <a:bodyPr/>
          <a:lstStyle>
            <a:lvl1pPr marL="0" indent="0">
              <a:buNone/>
              <a:defRPr sz="19625"/>
            </a:lvl1pPr>
            <a:lvl2pPr marL="2803122" indent="0">
              <a:buNone/>
              <a:defRPr sz="17163"/>
            </a:lvl2pPr>
            <a:lvl3pPr marL="5606239" indent="0">
              <a:buNone/>
              <a:defRPr sz="14714"/>
            </a:lvl3pPr>
            <a:lvl4pPr marL="8409346" indent="0">
              <a:buNone/>
              <a:defRPr sz="12265"/>
            </a:lvl4pPr>
            <a:lvl5pPr marL="11212472" indent="0">
              <a:buNone/>
              <a:defRPr sz="12265"/>
            </a:lvl5pPr>
            <a:lvl6pPr marL="14015593" indent="0">
              <a:buNone/>
              <a:defRPr sz="12265"/>
            </a:lvl6pPr>
            <a:lvl7pPr marL="16818711" indent="0">
              <a:buNone/>
              <a:defRPr sz="12265"/>
            </a:lvl7pPr>
            <a:lvl8pPr marL="19621819" indent="0">
              <a:buNone/>
              <a:defRPr sz="12265"/>
            </a:lvl8pPr>
            <a:lvl9pPr marL="22424937" indent="0">
              <a:buNone/>
              <a:defRPr sz="12265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33665" y="23836207"/>
            <a:ext cx="12959715" cy="3574372"/>
          </a:xfrm>
        </p:spPr>
        <p:txBody>
          <a:bodyPr/>
          <a:lstStyle>
            <a:lvl1pPr marL="0" indent="0">
              <a:buNone/>
              <a:defRPr sz="8591"/>
            </a:lvl1pPr>
            <a:lvl2pPr marL="2803122" indent="0">
              <a:buNone/>
              <a:defRPr sz="7354"/>
            </a:lvl2pPr>
            <a:lvl3pPr marL="5606239" indent="0">
              <a:buNone/>
              <a:defRPr sz="6123"/>
            </a:lvl3pPr>
            <a:lvl4pPr marL="8409346" indent="0">
              <a:buNone/>
              <a:defRPr sz="5520"/>
            </a:lvl4pPr>
            <a:lvl5pPr marL="11212472" indent="0">
              <a:buNone/>
              <a:defRPr sz="5520"/>
            </a:lvl5pPr>
            <a:lvl6pPr marL="14015593" indent="0">
              <a:buNone/>
              <a:defRPr sz="5520"/>
            </a:lvl6pPr>
            <a:lvl7pPr marL="16818711" indent="0">
              <a:buNone/>
              <a:defRPr sz="5520"/>
            </a:lvl7pPr>
            <a:lvl8pPr marL="19621819" indent="0">
              <a:buNone/>
              <a:defRPr sz="5520"/>
            </a:lvl8pPr>
            <a:lvl9pPr marL="22424937" indent="0">
              <a:buNone/>
              <a:defRPr sz="552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B88D-74DB-9E43-994E-8715B1C7A7A8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6E53-3390-514A-A641-383E2C496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58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95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9983" y="1219691"/>
            <a:ext cx="19439571" cy="5076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9983" y="7106445"/>
            <a:ext cx="19439571" cy="20099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9977" y="28228419"/>
            <a:ext cx="5039889" cy="16215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6B88D-74DB-9E43-994E-8715B1C7A7A8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79839" y="28228419"/>
            <a:ext cx="6839848" cy="16215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3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79663" y="28228419"/>
            <a:ext cx="5039889" cy="16215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3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86E53-3390-514A-A641-383E2C496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9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803122" rtl="0" eaLnBrk="1" latinLnBrk="0" hangingPunct="1">
        <a:spcBef>
          <a:spcPct val="0"/>
        </a:spcBef>
        <a:buNone/>
        <a:defRPr sz="269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02344" indent="-2102344" algn="l" defTabSz="2803122" rtl="0" eaLnBrk="1" latinLnBrk="0" hangingPunct="1">
        <a:spcBef>
          <a:spcPct val="20000"/>
        </a:spcBef>
        <a:buFont typeface="Arial"/>
        <a:buChar char="•"/>
        <a:defRPr sz="19625" kern="1200">
          <a:solidFill>
            <a:schemeClr val="tx1"/>
          </a:solidFill>
          <a:latin typeface="+mn-lt"/>
          <a:ea typeface="+mn-ea"/>
          <a:cs typeface="+mn-cs"/>
        </a:defRPr>
      </a:lvl1pPr>
      <a:lvl2pPr marL="4555063" indent="-1751941" algn="l" defTabSz="2803122" rtl="0" eaLnBrk="1" latinLnBrk="0" hangingPunct="1">
        <a:spcBef>
          <a:spcPct val="20000"/>
        </a:spcBef>
        <a:buFont typeface="Arial"/>
        <a:buChar char="–"/>
        <a:defRPr sz="17163" kern="1200">
          <a:solidFill>
            <a:schemeClr val="tx1"/>
          </a:solidFill>
          <a:latin typeface="+mn-lt"/>
          <a:ea typeface="+mn-ea"/>
          <a:cs typeface="+mn-cs"/>
        </a:defRPr>
      </a:lvl2pPr>
      <a:lvl3pPr marL="7007794" indent="-1401556" algn="l" defTabSz="2803122" rtl="0" eaLnBrk="1" latinLnBrk="0" hangingPunct="1">
        <a:spcBef>
          <a:spcPct val="20000"/>
        </a:spcBef>
        <a:buFont typeface="Arial"/>
        <a:buChar char="•"/>
        <a:defRPr sz="14714" kern="1200">
          <a:solidFill>
            <a:schemeClr val="tx1"/>
          </a:solidFill>
          <a:latin typeface="+mn-lt"/>
          <a:ea typeface="+mn-ea"/>
          <a:cs typeface="+mn-cs"/>
        </a:defRPr>
      </a:lvl3pPr>
      <a:lvl4pPr marL="9810916" indent="-1401556" algn="l" defTabSz="2803122" rtl="0" eaLnBrk="1" latinLnBrk="0" hangingPunct="1">
        <a:spcBef>
          <a:spcPct val="20000"/>
        </a:spcBef>
        <a:buFont typeface="Arial"/>
        <a:buChar char="–"/>
        <a:defRPr sz="12265" kern="1200">
          <a:solidFill>
            <a:schemeClr val="tx1"/>
          </a:solidFill>
          <a:latin typeface="+mn-lt"/>
          <a:ea typeface="+mn-ea"/>
          <a:cs typeface="+mn-cs"/>
        </a:defRPr>
      </a:lvl4pPr>
      <a:lvl5pPr marL="12614025" indent="-1401556" algn="l" defTabSz="2803122" rtl="0" eaLnBrk="1" latinLnBrk="0" hangingPunct="1">
        <a:spcBef>
          <a:spcPct val="20000"/>
        </a:spcBef>
        <a:buFont typeface="Arial"/>
        <a:buChar char="»"/>
        <a:defRPr sz="12265" kern="1200">
          <a:solidFill>
            <a:schemeClr val="tx1"/>
          </a:solidFill>
          <a:latin typeface="+mn-lt"/>
          <a:ea typeface="+mn-ea"/>
          <a:cs typeface="+mn-cs"/>
        </a:defRPr>
      </a:lvl5pPr>
      <a:lvl6pPr marL="15417142" indent="-1401556" algn="l" defTabSz="2803122" rtl="0" eaLnBrk="1" latinLnBrk="0" hangingPunct="1">
        <a:spcBef>
          <a:spcPct val="20000"/>
        </a:spcBef>
        <a:buFont typeface="Arial"/>
        <a:buChar char="•"/>
        <a:defRPr sz="12265" kern="1200">
          <a:solidFill>
            <a:schemeClr val="tx1"/>
          </a:solidFill>
          <a:latin typeface="+mn-lt"/>
          <a:ea typeface="+mn-ea"/>
          <a:cs typeface="+mn-cs"/>
        </a:defRPr>
      </a:lvl6pPr>
      <a:lvl7pPr marL="18220262" indent="-1401556" algn="l" defTabSz="2803122" rtl="0" eaLnBrk="1" latinLnBrk="0" hangingPunct="1">
        <a:spcBef>
          <a:spcPct val="20000"/>
        </a:spcBef>
        <a:buFont typeface="Arial"/>
        <a:buChar char="•"/>
        <a:defRPr sz="12265" kern="1200">
          <a:solidFill>
            <a:schemeClr val="tx1"/>
          </a:solidFill>
          <a:latin typeface="+mn-lt"/>
          <a:ea typeface="+mn-ea"/>
          <a:cs typeface="+mn-cs"/>
        </a:defRPr>
      </a:lvl7pPr>
      <a:lvl8pPr marL="21023388" indent="-1401556" algn="l" defTabSz="2803122" rtl="0" eaLnBrk="1" latinLnBrk="0" hangingPunct="1">
        <a:spcBef>
          <a:spcPct val="20000"/>
        </a:spcBef>
        <a:buFont typeface="Arial"/>
        <a:buChar char="•"/>
        <a:defRPr sz="12265" kern="1200">
          <a:solidFill>
            <a:schemeClr val="tx1"/>
          </a:solidFill>
          <a:latin typeface="+mn-lt"/>
          <a:ea typeface="+mn-ea"/>
          <a:cs typeface="+mn-cs"/>
        </a:defRPr>
      </a:lvl8pPr>
      <a:lvl9pPr marL="23826497" indent="-1401556" algn="l" defTabSz="2803122" rtl="0" eaLnBrk="1" latinLnBrk="0" hangingPunct="1">
        <a:spcBef>
          <a:spcPct val="20000"/>
        </a:spcBef>
        <a:buFont typeface="Arial"/>
        <a:buChar char="•"/>
        <a:defRPr sz="122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03122" rtl="0" eaLnBrk="1" latinLnBrk="0" hangingPunct="1">
        <a:defRPr sz="11034" kern="1200">
          <a:solidFill>
            <a:schemeClr val="tx1"/>
          </a:solidFill>
          <a:latin typeface="+mn-lt"/>
          <a:ea typeface="+mn-ea"/>
          <a:cs typeface="+mn-cs"/>
        </a:defRPr>
      </a:lvl1pPr>
      <a:lvl2pPr marL="2803122" algn="l" defTabSz="2803122" rtl="0" eaLnBrk="1" latinLnBrk="0" hangingPunct="1">
        <a:defRPr sz="11034" kern="1200">
          <a:solidFill>
            <a:schemeClr val="tx1"/>
          </a:solidFill>
          <a:latin typeface="+mn-lt"/>
          <a:ea typeface="+mn-ea"/>
          <a:cs typeface="+mn-cs"/>
        </a:defRPr>
      </a:lvl2pPr>
      <a:lvl3pPr marL="5606239" algn="l" defTabSz="2803122" rtl="0" eaLnBrk="1" latinLnBrk="0" hangingPunct="1">
        <a:defRPr sz="11034" kern="1200">
          <a:solidFill>
            <a:schemeClr val="tx1"/>
          </a:solidFill>
          <a:latin typeface="+mn-lt"/>
          <a:ea typeface="+mn-ea"/>
          <a:cs typeface="+mn-cs"/>
        </a:defRPr>
      </a:lvl3pPr>
      <a:lvl4pPr marL="8409346" algn="l" defTabSz="2803122" rtl="0" eaLnBrk="1" latinLnBrk="0" hangingPunct="1">
        <a:defRPr sz="11034" kern="1200">
          <a:solidFill>
            <a:schemeClr val="tx1"/>
          </a:solidFill>
          <a:latin typeface="+mn-lt"/>
          <a:ea typeface="+mn-ea"/>
          <a:cs typeface="+mn-cs"/>
        </a:defRPr>
      </a:lvl4pPr>
      <a:lvl5pPr marL="11212472" algn="l" defTabSz="2803122" rtl="0" eaLnBrk="1" latinLnBrk="0" hangingPunct="1">
        <a:defRPr sz="11034" kern="1200">
          <a:solidFill>
            <a:schemeClr val="tx1"/>
          </a:solidFill>
          <a:latin typeface="+mn-lt"/>
          <a:ea typeface="+mn-ea"/>
          <a:cs typeface="+mn-cs"/>
        </a:defRPr>
      </a:lvl5pPr>
      <a:lvl6pPr marL="14015593" algn="l" defTabSz="2803122" rtl="0" eaLnBrk="1" latinLnBrk="0" hangingPunct="1">
        <a:defRPr sz="11034" kern="1200">
          <a:solidFill>
            <a:schemeClr val="tx1"/>
          </a:solidFill>
          <a:latin typeface="+mn-lt"/>
          <a:ea typeface="+mn-ea"/>
          <a:cs typeface="+mn-cs"/>
        </a:defRPr>
      </a:lvl6pPr>
      <a:lvl7pPr marL="16818711" algn="l" defTabSz="2803122" rtl="0" eaLnBrk="1" latinLnBrk="0" hangingPunct="1">
        <a:defRPr sz="11034" kern="1200">
          <a:solidFill>
            <a:schemeClr val="tx1"/>
          </a:solidFill>
          <a:latin typeface="+mn-lt"/>
          <a:ea typeface="+mn-ea"/>
          <a:cs typeface="+mn-cs"/>
        </a:defRPr>
      </a:lvl7pPr>
      <a:lvl8pPr marL="19621819" algn="l" defTabSz="2803122" rtl="0" eaLnBrk="1" latinLnBrk="0" hangingPunct="1">
        <a:defRPr sz="11034" kern="1200">
          <a:solidFill>
            <a:schemeClr val="tx1"/>
          </a:solidFill>
          <a:latin typeface="+mn-lt"/>
          <a:ea typeface="+mn-ea"/>
          <a:cs typeface="+mn-cs"/>
        </a:defRPr>
      </a:lvl8pPr>
      <a:lvl9pPr marL="22424937" algn="l" defTabSz="2803122" rtl="0" eaLnBrk="1" latinLnBrk="0" hangingPunct="1">
        <a:defRPr sz="110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hyperlink" Target="http://mozek.brontosaurus.cz/index.php/cely-mozek/dokumenty/pro-organizatory/118-propagace-sablony-a-dokumenty-k-vyuziti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mozek.brontosaurus.cz/index.php/cely-mozek/dokumenty/pro-organizatory/118-organizatorum-mezinarodnich-akc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37" b="-303"/>
          <a:stretch/>
        </p:blipFill>
        <p:spPr>
          <a:xfrm>
            <a:off x="15239794" y="20943974"/>
            <a:ext cx="10070417" cy="10070417"/>
          </a:xfrm>
          <a:prstGeom prst="ellipse">
            <a:avLst/>
          </a:prstGeom>
        </p:spPr>
      </p:pic>
      <p:sp>
        <p:nvSpPr>
          <p:cNvPr id="7" name="Oval 6"/>
          <p:cNvSpPr/>
          <p:nvPr/>
        </p:nvSpPr>
        <p:spPr>
          <a:xfrm>
            <a:off x="-915890" y="11394127"/>
            <a:ext cx="10249609" cy="9953848"/>
          </a:xfrm>
          <a:prstGeom prst="ellipse">
            <a:avLst/>
          </a:prstGeom>
          <a:solidFill>
            <a:srgbClr val="357E67"/>
          </a:solidFill>
          <a:ln>
            <a:solidFill>
              <a:srgbClr val="357E6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582" dirty="0">
              <a:solidFill>
                <a:schemeClr val="bg1"/>
              </a:solidFill>
              <a:latin typeface="Delm Regular"/>
              <a:cs typeface="Delm Regular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797868" y="12257206"/>
            <a:ext cx="10131587" cy="9294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6600" dirty="0">
              <a:solidFill>
                <a:srgbClr val="FFFFFF"/>
              </a:solidFill>
              <a:latin typeface="Delm" pitchFamily="50" charset="-18"/>
              <a:cs typeface="Delm Regular"/>
            </a:endParaRPr>
          </a:p>
          <a:p>
            <a:pPr algn="ctr"/>
            <a:r>
              <a:rPr lang="cs-CZ" sz="8000" dirty="0">
                <a:solidFill>
                  <a:srgbClr val="FFFFFF"/>
                </a:solidFill>
                <a:latin typeface="Delm" pitchFamily="50" charset="-18"/>
                <a:cs typeface="Delm Regular"/>
              </a:rPr>
              <a:t>SEBEPOZNÁNÍ</a:t>
            </a:r>
          </a:p>
          <a:p>
            <a:pPr algn="ctr"/>
            <a:endParaRPr lang="cs-CZ" sz="8000" dirty="0">
              <a:solidFill>
                <a:srgbClr val="FFFFFF"/>
              </a:solidFill>
              <a:latin typeface="Delm" pitchFamily="50" charset="-18"/>
              <a:cs typeface="Delm Regular"/>
            </a:endParaRPr>
          </a:p>
          <a:p>
            <a:pPr algn="ctr"/>
            <a:r>
              <a:rPr lang="cs-CZ" sz="8000" dirty="0">
                <a:solidFill>
                  <a:srgbClr val="FFFFFF"/>
                </a:solidFill>
                <a:latin typeface="Delm" pitchFamily="50" charset="-18"/>
                <a:cs typeface="Delm Regular"/>
              </a:rPr>
              <a:t>MYŠLENKOVÉ MAPY</a:t>
            </a:r>
          </a:p>
          <a:p>
            <a:pPr algn="ctr"/>
            <a:endParaRPr lang="cs-CZ" sz="8000" dirty="0">
              <a:solidFill>
                <a:srgbClr val="FFFFFF"/>
              </a:solidFill>
              <a:latin typeface="Delm" pitchFamily="50" charset="-18"/>
              <a:cs typeface="Delm Regular"/>
            </a:endParaRPr>
          </a:p>
          <a:p>
            <a:pPr algn="ctr"/>
            <a:r>
              <a:rPr lang="cs-CZ" sz="8000" dirty="0">
                <a:solidFill>
                  <a:srgbClr val="FFFFFF"/>
                </a:solidFill>
                <a:latin typeface="Delm" pitchFamily="50" charset="-18"/>
                <a:cs typeface="Delm Regular"/>
              </a:rPr>
              <a:t>VĚŠENÍ BUDEK</a:t>
            </a:r>
          </a:p>
          <a:p>
            <a:pPr marL="1522844" indent="-1522844" algn="ctr">
              <a:buFont typeface="Arial" panose="020B0604020202020204" pitchFamily="34" charset="0"/>
              <a:buChar char="•"/>
            </a:pPr>
            <a:endParaRPr lang="cs-CZ" sz="6600" dirty="0">
              <a:solidFill>
                <a:srgbClr val="FFFFFF"/>
              </a:solidFill>
              <a:latin typeface="Delm" pitchFamily="50" charset="-18"/>
              <a:cs typeface="Delm Regular"/>
            </a:endParaRPr>
          </a:p>
          <a:p>
            <a:pPr marL="1522844" indent="-1522844" algn="ctr">
              <a:buFont typeface="Arial" panose="020B0604020202020204" pitchFamily="34" charset="0"/>
              <a:buChar char="•"/>
            </a:pPr>
            <a:endParaRPr lang="en-US" sz="6600" dirty="0">
              <a:solidFill>
                <a:srgbClr val="FFFFFF"/>
              </a:solidFill>
              <a:latin typeface="Delm" pitchFamily="50" charset="-18"/>
              <a:cs typeface="Delm Regular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9" t="742" r="43086" b="23889"/>
          <a:stretch/>
        </p:blipFill>
        <p:spPr>
          <a:xfrm>
            <a:off x="7184570" y="4157026"/>
            <a:ext cx="14878153" cy="14878153"/>
          </a:xfrm>
          <a:prstGeom prst="ellipse">
            <a:avLst/>
          </a:prstGeom>
        </p:spPr>
      </p:pic>
      <p:sp>
        <p:nvSpPr>
          <p:cNvPr id="13" name="Oval 6">
            <a:extLst>
              <a:ext uri="{FF2B5EF4-FFF2-40B4-BE49-F238E27FC236}">
                <a16:creationId xmlns:a16="http://schemas.microsoft.com/office/drawing/2014/main" xmlns="" id="{27FACF66-8AB3-48AD-BEDF-AB20C433E5BC}"/>
              </a:ext>
            </a:extLst>
          </p:cNvPr>
          <p:cNvSpPr/>
          <p:nvPr/>
        </p:nvSpPr>
        <p:spPr>
          <a:xfrm>
            <a:off x="-830391" y="-3637213"/>
            <a:ext cx="12842344" cy="12719262"/>
          </a:xfrm>
          <a:prstGeom prst="ellipse">
            <a:avLst/>
          </a:prstGeom>
          <a:solidFill>
            <a:srgbClr val="357E67"/>
          </a:solidFill>
          <a:ln>
            <a:solidFill>
              <a:srgbClr val="357E6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2582" dirty="0">
              <a:solidFill>
                <a:schemeClr val="bg1"/>
              </a:solidFill>
              <a:latin typeface="Delm Regular"/>
              <a:cs typeface="Delm Regular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6D9FB1B8-12BB-4620-BBE7-7E391C87554D}"/>
              </a:ext>
            </a:extLst>
          </p:cNvPr>
          <p:cNvSpPr txBox="1"/>
          <p:nvPr/>
        </p:nvSpPr>
        <p:spPr>
          <a:xfrm>
            <a:off x="706734" y="-90782"/>
            <a:ext cx="10322080" cy="697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9600" dirty="0">
              <a:solidFill>
                <a:schemeClr val="bg1"/>
              </a:solidFill>
              <a:latin typeface="Delm" panose="02000000000000000000"/>
            </a:endParaRPr>
          </a:p>
          <a:p>
            <a:pPr algn="ctr"/>
            <a:r>
              <a:rPr lang="cs-CZ" sz="13500" dirty="0">
                <a:solidFill>
                  <a:schemeClr val="bg1"/>
                </a:solidFill>
                <a:latin typeface="Delm Extrabold" panose="02000000000000000000" pitchFamily="50" charset="-18"/>
              </a:rPr>
              <a:t>TRACYHO TYGŘI</a:t>
            </a:r>
          </a:p>
          <a:p>
            <a:pPr algn="ctr"/>
            <a:endParaRPr lang="cs-CZ" sz="2400" dirty="0">
              <a:solidFill>
                <a:schemeClr val="bg1"/>
              </a:solidFill>
              <a:latin typeface="Delm Extrabold" panose="02000000000000000000" pitchFamily="50" charset="-18"/>
            </a:endParaRPr>
          </a:p>
          <a:p>
            <a:pPr algn="ctr"/>
            <a:r>
              <a:rPr lang="cs-CZ" sz="9600" dirty="0">
                <a:solidFill>
                  <a:schemeClr val="bg1"/>
                </a:solidFill>
                <a:latin typeface="Delm" panose="02000000000000000000"/>
              </a:rPr>
              <a:t>21. - 23. 5. 2030</a:t>
            </a:r>
          </a:p>
          <a:p>
            <a:pPr algn="ctr"/>
            <a:r>
              <a:rPr lang="cs-CZ" sz="9600" dirty="0">
                <a:solidFill>
                  <a:schemeClr val="bg1"/>
                </a:solidFill>
                <a:latin typeface="Delm" panose="02000000000000000000"/>
              </a:rPr>
              <a:t>ŘÁHOLEC U JIČÍNA</a:t>
            </a:r>
          </a:p>
        </p:txBody>
      </p:sp>
      <p:pic>
        <p:nvPicPr>
          <p:cNvPr id="10" name="Obrázek 9" descr="BAV SE, UČ SE, POMÁHEJ 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510" y="22046853"/>
            <a:ext cx="9306681" cy="354824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6"/>
          <p:cNvSpPr/>
          <p:nvPr/>
        </p:nvSpPr>
        <p:spPr>
          <a:xfrm>
            <a:off x="2547168" y="26154581"/>
            <a:ext cx="16367119" cy="2082431"/>
          </a:xfrm>
          <a:prstGeom prst="rect">
            <a:avLst/>
          </a:prstGeom>
          <a:solidFill>
            <a:srgbClr val="F07832"/>
          </a:solidFill>
          <a:ln>
            <a:solidFill>
              <a:srgbClr val="F07832"/>
            </a:solidFill>
          </a:ln>
          <a:effectLst/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arto="http://schemas.microsoft.com/office/word/2006/arto" xmlns:lc="http://schemas.openxmlformats.org/drawingml/2006/lockedCanvas"/>
            </a:ext>
            <a:ext uri="{C572A759-6A51-4108-AA02-DFA0A04FC94B}">
              <ma14:wrappingTextBox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arto="http://schemas.microsoft.com/office/word/2006/arto" xmlns:lc="http://schemas.openxmlformats.org/drawingml/2006/lockedCanvas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1656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endParaRPr lang="cs-CZ" sz="8000" b="1" dirty="0">
              <a:solidFill>
                <a:srgbClr val="137C67"/>
              </a:solidFill>
              <a:effectLst/>
              <a:latin typeface="Delm Bold" panose="02000000000000000000" pitchFamily="50" charset="-18"/>
            </a:endParaRPr>
          </a:p>
          <a:p>
            <a:pPr>
              <a:spcAft>
                <a:spcPts val="0"/>
              </a:spcAft>
            </a:pPr>
            <a:r>
              <a:rPr lang="en-US" sz="8000" dirty="0">
                <a:solidFill>
                  <a:srgbClr val="137C67"/>
                </a:solidFill>
                <a:effectLst/>
                <a:latin typeface="Delm Bold" panose="02000000000000000000" pitchFamily="50" charset="-18"/>
                <a:ea typeface="MS Mincho"/>
                <a:cs typeface="Times New Roman" panose="02020603050405020304" pitchFamily="18" charset="0"/>
              </a:rPr>
              <a:t> </a:t>
            </a:r>
            <a:endParaRPr lang="cs-CZ" sz="8000" dirty="0">
              <a:solidFill>
                <a:srgbClr val="137C67"/>
              </a:solidFill>
              <a:effectLst/>
              <a:latin typeface="Delm Bold" panose="02000000000000000000" pitchFamily="50" charset="-18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15" name="Obrázek 14" descr="C:\Users\marti\AppData\Local\Microsoft\Windows\INetCache\Content.Word\FB + IG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057" y="28708606"/>
            <a:ext cx="2258520" cy="90340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 Box 13"/>
          <p:cNvSpPr txBox="1"/>
          <p:nvPr/>
        </p:nvSpPr>
        <p:spPr>
          <a:xfrm>
            <a:off x="5029879" y="28761916"/>
            <a:ext cx="4356881" cy="76944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arto="http://schemas.microsoft.com/office/word/2006/arto" xmlns:lc="http://schemas.openxmlformats.org/drawingml/2006/locked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4400" b="1" dirty="0" err="1">
                <a:solidFill>
                  <a:srgbClr val="FFFFFF"/>
                </a:solidFill>
                <a:effectLst/>
                <a:latin typeface="Delm Light" panose="02000000000000000000" pitchFamily="50" charset="-18"/>
                <a:cs typeface="Helvetica" panose="020B0604020202020204" pitchFamily="34" charset="0"/>
              </a:rPr>
              <a:t>hnutibrontosaurus</a:t>
            </a:r>
            <a:endParaRPr lang="cs-CZ" sz="4800" b="1" dirty="0">
              <a:solidFill>
                <a:srgbClr val="137C67"/>
              </a:solidFill>
              <a:effectLst/>
              <a:latin typeface="Delm Regular" panose="02000000000000000000" pitchFamily="2" charset="-18"/>
              <a:cs typeface="Helvetica" panose="020B0604020202020204" pitchFamily="34" charset="0"/>
            </a:endParaRPr>
          </a:p>
        </p:txBody>
      </p:sp>
      <p:sp>
        <p:nvSpPr>
          <p:cNvPr id="29" name="Text Box 13"/>
          <p:cNvSpPr txBox="1"/>
          <p:nvPr/>
        </p:nvSpPr>
        <p:spPr>
          <a:xfrm>
            <a:off x="4653059" y="26442456"/>
            <a:ext cx="12155336" cy="1938992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arto="http://schemas.microsoft.com/office/word/2006/arto" xmlns:lc="http://schemas.openxmlformats.org/drawingml/2006/locked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sz="12000" b="1" dirty="0" smtClean="0">
                <a:solidFill>
                  <a:srgbClr val="FFFFFF"/>
                </a:solidFill>
                <a:effectLst/>
                <a:latin typeface="Delm Bold" panose="02000000000000000000" pitchFamily="50" charset="-18"/>
                <a:cs typeface="Helvetica" panose="020B0604020202020204" pitchFamily="34" charset="0"/>
              </a:rPr>
              <a:t>BRONTOSAURUS.CZ</a:t>
            </a:r>
            <a:endParaRPr lang="cs-CZ" sz="12000" b="1" dirty="0">
              <a:solidFill>
                <a:srgbClr val="137C67"/>
              </a:solidFill>
              <a:effectLst/>
              <a:latin typeface="Delm Bold" panose="02000000000000000000" pitchFamily="50" charset="-18"/>
              <a:cs typeface="Helvetica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5450" y="1074846"/>
            <a:ext cx="7496689" cy="244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215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1"/>
          <p:cNvSpPr/>
          <p:nvPr/>
        </p:nvSpPr>
        <p:spPr>
          <a:xfrm>
            <a:off x="-22234245" y="-65214125"/>
            <a:ext cx="58462760" cy="69724933"/>
          </a:xfrm>
          <a:prstGeom prst="ellipse">
            <a:avLst/>
          </a:prstGeom>
          <a:solidFill>
            <a:srgbClr val="357E67"/>
          </a:solidFill>
          <a:ln>
            <a:solidFill>
              <a:srgbClr val="357E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6600"/>
          </a:p>
        </p:txBody>
      </p:sp>
      <p:sp>
        <p:nvSpPr>
          <p:cNvPr id="3" name="Rectangle 2">
            <a:hlinkClick r:id="rId4"/>
          </p:cNvPr>
          <p:cNvSpPr/>
          <p:nvPr/>
        </p:nvSpPr>
        <p:spPr>
          <a:xfrm>
            <a:off x="1083311" y="1409204"/>
            <a:ext cx="147516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600" dirty="0">
                <a:solidFill>
                  <a:schemeClr val="bg1"/>
                </a:solidFill>
                <a:latin typeface="Delm Bold" panose="02000000000000000000" pitchFamily="50" charset="-18"/>
              </a:rPr>
              <a:t>NÁVOD NA POUŽITÍ ŠABLONY</a:t>
            </a:r>
          </a:p>
        </p:txBody>
      </p:sp>
      <p:sp>
        <p:nvSpPr>
          <p:cNvPr id="5" name="Rectangle 4"/>
          <p:cNvSpPr/>
          <p:nvPr/>
        </p:nvSpPr>
        <p:spPr>
          <a:xfrm>
            <a:off x="-159332" y="5637761"/>
            <a:ext cx="20821013" cy="14088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30413" indent="-1219200">
              <a:spcAft>
                <a:spcPts val="888"/>
              </a:spcAft>
              <a:buFont typeface="+mj-lt"/>
              <a:buAutoNum type="arabicParenR"/>
            </a:pPr>
            <a:r>
              <a:rPr lang="cs-CZ" sz="5800" dirty="0">
                <a:solidFill>
                  <a:schemeClr val="bg1"/>
                </a:solidFill>
                <a:latin typeface="Delm Light" panose="02000000000000000000" pitchFamily="50" charset="-18"/>
              </a:rPr>
              <a:t>Stáhni si a nainstaluj naše písmo </a:t>
            </a:r>
          </a:p>
          <a:p>
            <a:pPr marL="2030413" indent="-1219200">
              <a:spcAft>
                <a:spcPts val="888"/>
              </a:spcAft>
              <a:buFont typeface="+mj-lt"/>
              <a:buAutoNum type="arabicParenR"/>
            </a:pPr>
            <a:r>
              <a:rPr lang="cs-CZ" sz="5800" dirty="0">
                <a:solidFill>
                  <a:schemeClr val="bg1"/>
                </a:solidFill>
                <a:latin typeface="Delm Light" panose="02000000000000000000" pitchFamily="50" charset="-18"/>
              </a:rPr>
              <a:t>Do bublin napiš to nejdůležitější o své akci (název, datum, místo, činnosti).</a:t>
            </a:r>
          </a:p>
          <a:p>
            <a:pPr marL="2030413" indent="-1219200">
              <a:spcAft>
                <a:spcPts val="888"/>
              </a:spcAft>
              <a:buFont typeface="+mj-lt"/>
              <a:buAutoNum type="arabicParenR"/>
            </a:pPr>
            <a:r>
              <a:rPr lang="cs-CZ" sz="5800" dirty="0">
                <a:solidFill>
                  <a:schemeClr val="bg1"/>
                </a:solidFill>
                <a:latin typeface="Delm Light" panose="02000000000000000000" pitchFamily="50" charset="-18"/>
              </a:rPr>
              <a:t>Vlož své fotky (lidi, aktivity, lokality, téma...)</a:t>
            </a:r>
          </a:p>
          <a:p>
            <a:pPr marL="2030413" indent="-1219200">
              <a:spcAft>
                <a:spcPts val="888"/>
              </a:spcAft>
            </a:pPr>
            <a:r>
              <a:rPr lang="cs-CZ" sz="5800" dirty="0" smtClean="0">
                <a:latin typeface="Delm Light" panose="02000000000000000000" pitchFamily="50" charset="-18"/>
              </a:rPr>
              <a:t>	Název </a:t>
            </a:r>
            <a:r>
              <a:rPr lang="cs-CZ" sz="5800" dirty="0">
                <a:latin typeface="Delm Light" panose="02000000000000000000" pitchFamily="50" charset="-18"/>
              </a:rPr>
              <a:t>a fotka musí zaujmout, jinak si tvé akce nikdo nevšimne</a:t>
            </a:r>
            <a:r>
              <a:rPr lang="cs-CZ" sz="5800" dirty="0">
                <a:latin typeface="Delm Light" panose="02000000000000000000" pitchFamily="50" charset="-18"/>
                <a:sym typeface="Wingdings" panose="05000000000000000000" pitchFamily="2" charset="2"/>
              </a:rPr>
              <a:t>!</a:t>
            </a:r>
            <a:endParaRPr lang="cs-CZ" sz="5800" dirty="0">
              <a:latin typeface="Delm Light" panose="02000000000000000000" pitchFamily="50" charset="-18"/>
            </a:endParaRPr>
          </a:p>
          <a:p>
            <a:pPr marL="2030413" indent="-1219200">
              <a:spcAft>
                <a:spcPts val="888"/>
              </a:spcAft>
            </a:pPr>
            <a:r>
              <a:rPr lang="cs-CZ" sz="5800" dirty="0" smtClean="0">
                <a:latin typeface="Delm Light" panose="02000000000000000000" pitchFamily="50" charset="-18"/>
              </a:rPr>
              <a:t>	Při </a:t>
            </a:r>
            <a:r>
              <a:rPr lang="cs-CZ" sz="5800" dirty="0">
                <a:latin typeface="Delm Light" panose="02000000000000000000" pitchFamily="50" charset="-18"/>
              </a:rPr>
              <a:t>stahování obrázků z Google dávej pozor na ochranu autorských práv.</a:t>
            </a:r>
          </a:p>
          <a:p>
            <a:pPr marL="2030413" indent="-1219200">
              <a:spcAft>
                <a:spcPts val="888"/>
              </a:spcAft>
            </a:pPr>
            <a:r>
              <a:rPr lang="cs-CZ" sz="5800" dirty="0" smtClean="0">
                <a:latin typeface="Delm Light" panose="02000000000000000000" pitchFamily="50" charset="-18"/>
              </a:rPr>
              <a:t>	(</a:t>
            </a:r>
            <a:r>
              <a:rPr lang="cs-CZ" sz="5800" dirty="0">
                <a:latin typeface="Delm Light" panose="02000000000000000000" pitchFamily="50" charset="-18"/>
              </a:rPr>
              <a:t>Obrázky &gt; Nástroje &gt; Práva k užití &gt; Povoleno opětovné nekomerční užití)</a:t>
            </a:r>
          </a:p>
          <a:p>
            <a:pPr marL="2030413" indent="-1219200">
              <a:spcAft>
                <a:spcPts val="888"/>
              </a:spcAft>
              <a:buFont typeface="+mj-lt"/>
              <a:buAutoNum type="arabicParenR" startAt="3"/>
            </a:pPr>
            <a:r>
              <a:rPr lang="cs-CZ" sz="5800" dirty="0">
                <a:solidFill>
                  <a:schemeClr val="bg1"/>
                </a:solidFill>
                <a:latin typeface="Delm Light" panose="02000000000000000000" pitchFamily="50" charset="-18"/>
              </a:rPr>
              <a:t>Fotku dostaneš do kolečka tímto postupem:</a:t>
            </a:r>
          </a:p>
          <a:p>
            <a:pPr marL="2030413" indent="-1219200">
              <a:spcAft>
                <a:spcPts val="888"/>
              </a:spcAft>
            </a:pPr>
            <a:r>
              <a:rPr lang="cs-CZ" sz="5800" dirty="0" smtClean="0">
                <a:latin typeface="Delm Light" panose="02000000000000000000" pitchFamily="50" charset="-18"/>
              </a:rPr>
              <a:t>	Vytvoř </a:t>
            </a:r>
            <a:r>
              <a:rPr lang="cs-CZ" sz="5800" dirty="0">
                <a:latin typeface="Delm Light" panose="02000000000000000000" pitchFamily="50" charset="-18"/>
              </a:rPr>
              <a:t>z ní čtverec: Formát &gt; Oříznout &gt; Poměr stran &gt; Čtverec 1:1</a:t>
            </a:r>
          </a:p>
          <a:p>
            <a:pPr marL="2030413" indent="-1219200">
              <a:spcAft>
                <a:spcPts val="888"/>
              </a:spcAft>
            </a:pPr>
            <a:r>
              <a:rPr lang="cs-CZ" sz="5800" dirty="0" smtClean="0">
                <a:latin typeface="Delm Light" panose="02000000000000000000" pitchFamily="50" charset="-18"/>
              </a:rPr>
              <a:t>	Vyber </a:t>
            </a:r>
            <a:r>
              <a:rPr lang="cs-CZ" sz="5800" dirty="0">
                <a:latin typeface="Delm Light" panose="02000000000000000000" pitchFamily="50" charset="-18"/>
              </a:rPr>
              <a:t>výřez a zachovej poměr stran: SHIFT + táhnutí myší </a:t>
            </a:r>
          </a:p>
          <a:p>
            <a:pPr marL="2030413" indent="-1219200">
              <a:spcAft>
                <a:spcPts val="888"/>
              </a:spcAft>
            </a:pPr>
            <a:r>
              <a:rPr lang="cs-CZ" sz="5800" dirty="0" smtClean="0">
                <a:latin typeface="Delm Light" panose="02000000000000000000" pitchFamily="50" charset="-18"/>
              </a:rPr>
              <a:t>	Vytvoř </a:t>
            </a:r>
            <a:r>
              <a:rPr lang="cs-CZ" sz="5800" dirty="0">
                <a:latin typeface="Delm Light" panose="02000000000000000000" pitchFamily="50" charset="-18"/>
              </a:rPr>
              <a:t>kolečko: Formát &gt; Oříznout &gt; Oříznout na obrazec &gt; „Ovál“</a:t>
            </a:r>
          </a:p>
          <a:p>
            <a:pPr marL="2030413" indent="-1219200">
              <a:spcAft>
                <a:spcPts val="888"/>
              </a:spcAft>
              <a:buFont typeface="+mj-lt"/>
              <a:buAutoNum type="arabicParenR" startAt="4"/>
            </a:pPr>
            <a:r>
              <a:rPr lang="cs-CZ" sz="5800" dirty="0">
                <a:solidFill>
                  <a:schemeClr val="bg1"/>
                </a:solidFill>
                <a:latin typeface="Delm Light" panose="02000000000000000000" pitchFamily="50" charset="-18"/>
              </a:rPr>
              <a:t>Rozmísti prvky, text, fotky a logo viditelně a přehledně.</a:t>
            </a:r>
          </a:p>
          <a:p>
            <a:pPr marL="2030413" indent="-1219200">
              <a:spcAft>
                <a:spcPts val="888"/>
              </a:spcAft>
              <a:buFont typeface="+mj-lt"/>
              <a:buAutoNum type="arabicParenR" startAt="4"/>
            </a:pPr>
            <a:r>
              <a:rPr lang="cs-CZ" sz="5800" dirty="0">
                <a:solidFill>
                  <a:schemeClr val="bg1"/>
                </a:solidFill>
                <a:latin typeface="Delm Light" panose="02000000000000000000" pitchFamily="50" charset="-18"/>
              </a:rPr>
              <a:t>Ulož šablonu jako obrázek: </a:t>
            </a:r>
          </a:p>
          <a:p>
            <a:pPr marL="2030413" indent="-1219200">
              <a:spcAft>
                <a:spcPts val="888"/>
              </a:spcAft>
            </a:pPr>
            <a:r>
              <a:rPr lang="cs-CZ" sz="5800" dirty="0" smtClean="0">
                <a:latin typeface="Delm Light" panose="02000000000000000000" pitchFamily="50" charset="-18"/>
              </a:rPr>
              <a:t>	Soubor </a:t>
            </a:r>
            <a:r>
              <a:rPr lang="cs-CZ" sz="5800" dirty="0">
                <a:latin typeface="Delm Light" panose="02000000000000000000" pitchFamily="50" charset="-18"/>
              </a:rPr>
              <a:t>&gt; Uložit jako &gt; Vybrat místo </a:t>
            </a:r>
            <a:r>
              <a:rPr lang="cs-CZ" sz="5800" dirty="0" smtClean="0">
                <a:latin typeface="Delm Light" panose="02000000000000000000" pitchFamily="50" charset="-18"/>
              </a:rPr>
              <a:t>uložení &gt; </a:t>
            </a:r>
          </a:p>
          <a:p>
            <a:pPr marL="2030413" indent="-1219200">
              <a:spcAft>
                <a:spcPts val="888"/>
              </a:spcAft>
            </a:pPr>
            <a:r>
              <a:rPr lang="cs-CZ" sz="5800" dirty="0" smtClean="0">
                <a:latin typeface="Delm Light" panose="02000000000000000000" pitchFamily="50" charset="-18"/>
              </a:rPr>
              <a:t>	Uložit jako typ: Formát JPEG &gt; Jenom tenhle snímek</a:t>
            </a:r>
            <a:endParaRPr lang="cs-CZ" sz="5800" dirty="0">
              <a:latin typeface="Delm Light" panose="02000000000000000000" pitchFamily="50" charset="-18"/>
            </a:endParaRPr>
          </a:p>
        </p:txBody>
      </p:sp>
      <p:sp>
        <p:nvSpPr>
          <p:cNvPr id="9" name="Oval 1"/>
          <p:cNvSpPr/>
          <p:nvPr/>
        </p:nvSpPr>
        <p:spPr>
          <a:xfrm>
            <a:off x="-8159262" y="21639796"/>
            <a:ext cx="39877349" cy="37795618"/>
          </a:xfrm>
          <a:prstGeom prst="ellipse">
            <a:avLst/>
          </a:prstGeom>
          <a:solidFill>
            <a:srgbClr val="357E67"/>
          </a:solidFill>
          <a:ln>
            <a:solidFill>
              <a:srgbClr val="357E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600" dirty="0" smtClean="0"/>
              <a:t>A</a:t>
            </a:r>
            <a:endParaRPr lang="cs-CZ" sz="6600" dirty="0"/>
          </a:p>
        </p:txBody>
      </p:sp>
      <p:sp>
        <p:nvSpPr>
          <p:cNvPr id="4" name="Obdélník 3"/>
          <p:cNvSpPr/>
          <p:nvPr/>
        </p:nvSpPr>
        <p:spPr>
          <a:xfrm>
            <a:off x="-3421021" y="24504271"/>
            <a:ext cx="226993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5400" dirty="0">
                <a:solidFill>
                  <a:schemeClr val="bg1"/>
                </a:solidFill>
                <a:latin typeface="Delm Light" panose="02000000000000000000" pitchFamily="50" charset="-18"/>
              </a:rPr>
              <a:t>Do </a:t>
            </a:r>
            <a:r>
              <a:rPr lang="cs-CZ" sz="5400" dirty="0" err="1">
                <a:solidFill>
                  <a:schemeClr val="bg1"/>
                </a:solidFill>
                <a:latin typeface="Delm Light" panose="02000000000000000000" pitchFamily="50" charset="-18"/>
              </a:rPr>
              <a:t>BISu</a:t>
            </a:r>
            <a:r>
              <a:rPr lang="cs-CZ" sz="5400" dirty="0">
                <a:solidFill>
                  <a:schemeClr val="bg1"/>
                </a:solidFill>
                <a:latin typeface="Delm Light" panose="02000000000000000000" pitchFamily="50" charset="-18"/>
              </a:rPr>
              <a:t> nevkládej tuto šablonu jako </a:t>
            </a:r>
          </a:p>
          <a:p>
            <a:pPr algn="ctr"/>
            <a:r>
              <a:rPr lang="cs-CZ" sz="5400" dirty="0">
                <a:solidFill>
                  <a:schemeClr val="bg1"/>
                </a:solidFill>
                <a:latin typeface="Delm Light" panose="02000000000000000000" pitchFamily="50" charset="-18"/>
              </a:rPr>
              <a:t>úvodní foto, to by mělo být přibližně </a:t>
            </a:r>
          </a:p>
          <a:p>
            <a:pPr algn="ctr"/>
            <a:r>
              <a:rPr lang="cs-CZ" sz="5400" dirty="0">
                <a:solidFill>
                  <a:schemeClr val="bg1"/>
                </a:solidFill>
                <a:latin typeface="Delm Light" panose="02000000000000000000" pitchFamily="50" charset="-18"/>
              </a:rPr>
              <a:t>čtvercového formátu, pro dobrou</a:t>
            </a:r>
          </a:p>
          <a:p>
            <a:pPr algn="ctr"/>
            <a:r>
              <a:rPr lang="cs-CZ" sz="5400" dirty="0">
                <a:solidFill>
                  <a:schemeClr val="bg1"/>
                </a:solidFill>
                <a:latin typeface="Delm Light" panose="02000000000000000000" pitchFamily="50" charset="-18"/>
              </a:rPr>
              <a:t> viditelnost na našem </a:t>
            </a:r>
            <a:r>
              <a:rPr lang="cs-CZ" sz="5400" dirty="0" err="1">
                <a:solidFill>
                  <a:schemeClr val="bg1"/>
                </a:solidFill>
                <a:latin typeface="Delm Light" panose="02000000000000000000" pitchFamily="50" charset="-18"/>
              </a:rPr>
              <a:t>brontowebu</a:t>
            </a:r>
            <a:r>
              <a:rPr lang="cs-CZ" sz="5400" dirty="0">
                <a:solidFill>
                  <a:schemeClr val="bg1"/>
                </a:solidFill>
                <a:latin typeface="Delm Light" panose="02000000000000000000" pitchFamily="50" charset="-18"/>
              </a:rPr>
              <a:t>.</a:t>
            </a:r>
          </a:p>
        </p:txBody>
      </p:sp>
      <p:pic>
        <p:nvPicPr>
          <p:cNvPr id="1026" name="Picture 2" descr="https://bis.brontosaurus.cz/files/psb/5c65676a8a0f0-29196676_2045120558849956_903784934395609088_o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3"/>
          <a:stretch/>
        </p:blipFill>
        <p:spPr bwMode="auto">
          <a:xfrm>
            <a:off x="13279311" y="23525854"/>
            <a:ext cx="5082061" cy="48875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>
            <a:hlinkClick r:id="rId6"/>
          </p:cNvPr>
          <p:cNvSpPr/>
          <p:nvPr/>
        </p:nvSpPr>
        <p:spPr>
          <a:xfrm>
            <a:off x="10389719" y="5485982"/>
            <a:ext cx="19158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88"/>
              </a:spcAft>
            </a:pPr>
            <a:r>
              <a:rPr lang="cs-CZ" sz="6000" u="sng" dirty="0">
                <a:solidFill>
                  <a:schemeClr val="bg1"/>
                </a:solidFill>
                <a:latin typeface="Delm" panose="02000000000000000000" pitchFamily="2" charset="-18"/>
              </a:rPr>
              <a:t>DELM </a:t>
            </a:r>
            <a:endParaRPr lang="cs-CZ" sz="6000" dirty="0">
              <a:solidFill>
                <a:schemeClr val="bg1"/>
              </a:solidFill>
              <a:latin typeface="Delm" panose="02000000000000000000" pitchFamily="2" charset="-18"/>
            </a:endParaRP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2998101"/>
              </p:ext>
            </p:extLst>
          </p:nvPr>
        </p:nvGraphicFramePr>
        <p:xfrm>
          <a:off x="13264638" y="5253006"/>
          <a:ext cx="2890761" cy="149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Packager Shell Object" showAsIcon="1" r:id="rId7" imgW="857520" imgH="443880" progId="Package">
                  <p:embed/>
                </p:oleObj>
              </mc:Choice>
              <mc:Fallback>
                <p:oleObj name="Packager Shell Object" showAsIcon="1" r:id="rId7" imgW="857520" imgH="4438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264638" y="5253006"/>
                        <a:ext cx="2890761" cy="1498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Přímá spojnice se šipkou 9"/>
          <p:cNvCxnSpPr/>
          <p:nvPr/>
        </p:nvCxnSpPr>
        <p:spPr>
          <a:xfrm>
            <a:off x="12417321" y="6049233"/>
            <a:ext cx="736481" cy="0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113088"/>
      </p:ext>
    </p:extLst>
  </p:cSld>
  <p:clrMapOvr>
    <a:masterClrMapping/>
  </p:clrMapOvr>
</p:sld>
</file>

<file path=ppt/theme/theme1.xml><?xml version="1.0" encoding="utf-8"?>
<a:theme xmlns:a="http://schemas.openxmlformats.org/drawingml/2006/main" name="Facebook_Cover_Photo_HB_TEMPLATE">
  <a:themeElements>
    <a:clrScheme name="Custom 1">
      <a:dk1>
        <a:sysClr val="windowText" lastClr="000000"/>
      </a:dk1>
      <a:lt1>
        <a:sysClr val="window" lastClr="FFFFFF"/>
      </a:lt1>
      <a:dk2>
        <a:srgbClr val="3C0D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Facebook_Cover_Photo_HB_TEMPLATE</Template>
  <TotalTime>264</TotalTime>
  <Words>88</Words>
  <Application>Microsoft Office PowerPoint</Application>
  <PresentationFormat>Vlastní</PresentationFormat>
  <Paragraphs>38</Paragraphs>
  <Slides>2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15" baseType="lpstr">
      <vt:lpstr>Arial</vt:lpstr>
      <vt:lpstr>Calibri</vt:lpstr>
      <vt:lpstr>Delm</vt:lpstr>
      <vt:lpstr>Delm Bold</vt:lpstr>
      <vt:lpstr>Delm Extrabold</vt:lpstr>
      <vt:lpstr>Delm Light</vt:lpstr>
      <vt:lpstr>Delm Regular</vt:lpstr>
      <vt:lpstr>Helvetica</vt:lpstr>
      <vt:lpstr>MS Mincho</vt:lpstr>
      <vt:lpstr>Times New Roman</vt:lpstr>
      <vt:lpstr>Wingdings</vt:lpstr>
      <vt:lpstr>Facebook_Cover_Photo_HB_TEMPLATE</vt:lpstr>
      <vt:lpstr>Packager Shell Object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</dc:creator>
  <cp:lastModifiedBy>Martin Rehuš</cp:lastModifiedBy>
  <cp:revision>32</cp:revision>
  <dcterms:created xsi:type="dcterms:W3CDTF">2017-04-26T15:25:50Z</dcterms:created>
  <dcterms:modified xsi:type="dcterms:W3CDTF">2020-02-20T19:55:17Z</dcterms:modified>
</cp:coreProperties>
</file>